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media/image54.jpg" ContentType="image/jpeg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4"/>
    <p:sldMasterId id="2147483760" r:id="rId5"/>
    <p:sldMasterId id="2147483773" r:id="rId6"/>
  </p:sldMasterIdLst>
  <p:notesMasterIdLst>
    <p:notesMasterId r:id="rId20"/>
  </p:notesMasterIdLst>
  <p:handoutMasterIdLst>
    <p:handoutMasterId r:id="rId21"/>
  </p:handoutMasterIdLst>
  <p:sldIdLst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24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  <p:embeddedFont>
      <p:font typeface="Poppins ExtraLight" panose="00000300000000000000" pitchFamily="2" charset="0"/>
      <p:regular r:id="rId36"/>
      <p:italic r:id="rId37"/>
    </p:embeddedFont>
    <p:embeddedFont>
      <p:font typeface="Poppins Thin" panose="00000300000000000000" pitchFamily="2" charset="0"/>
      <p:regular r:id="rId38"/>
      <p:italic r:id="rId3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DDEFF3"/>
    <a:srgbClr val="DDDDDD"/>
    <a:srgbClr val="F8F8F8"/>
    <a:srgbClr val="009CAB"/>
    <a:srgbClr val="969696"/>
    <a:srgbClr val="B2B2B2"/>
    <a:srgbClr val="F7AE9D"/>
    <a:srgbClr val="FAD2C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238" autoAdjust="0"/>
  </p:normalViewPr>
  <p:slideViewPr>
    <p:cSldViewPr snapToGrid="0">
      <p:cViewPr varScale="1">
        <p:scale>
          <a:sx n="74" d="100"/>
          <a:sy n="74" d="100"/>
        </p:scale>
        <p:origin x="1008" y="7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9D3AD-027B-46F0-B26D-C6E6FCA4C93D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839A4DDD-6609-42E7-80A2-96C706EEB5FB}">
      <dgm:prSet phldrT="[Text]"/>
      <dgm:spPr/>
      <dgm:t>
        <a:bodyPr/>
        <a:lstStyle/>
        <a:p>
          <a:r>
            <a:rPr lang="en-US" dirty="0"/>
            <a:t>Home</a:t>
          </a:r>
          <a:endParaRPr lang="nl-BE" dirty="0"/>
        </a:p>
      </dgm:t>
    </dgm:pt>
    <dgm:pt modelId="{1CF38790-E3BE-411F-9544-0EA405D72CFB}" type="parTrans" cxnId="{41080B20-6DF1-495D-93C3-66C2E7FDEC91}">
      <dgm:prSet/>
      <dgm:spPr/>
      <dgm:t>
        <a:bodyPr/>
        <a:lstStyle/>
        <a:p>
          <a:endParaRPr lang="nl-BE"/>
        </a:p>
      </dgm:t>
    </dgm:pt>
    <dgm:pt modelId="{9CC35215-B623-4727-A2FA-45AFAFD2FB17}" type="sibTrans" cxnId="{41080B20-6DF1-495D-93C3-66C2E7FDEC91}">
      <dgm:prSet/>
      <dgm:spPr/>
      <dgm:t>
        <a:bodyPr/>
        <a:lstStyle/>
        <a:p>
          <a:endParaRPr lang="nl-BE"/>
        </a:p>
      </dgm:t>
    </dgm:pt>
    <dgm:pt modelId="{C965EAC3-86ED-46A7-B298-80DF2C3EE166}">
      <dgm:prSet phldrT="[Text]"/>
      <dgm:spPr/>
      <dgm:t>
        <a:bodyPr/>
        <a:lstStyle/>
        <a:p>
          <a:r>
            <a:rPr lang="en-US" dirty="0" err="1"/>
            <a:t>Diensten</a:t>
          </a:r>
          <a:endParaRPr lang="nl-BE" dirty="0"/>
        </a:p>
      </dgm:t>
    </dgm:pt>
    <dgm:pt modelId="{F3B83618-AEE5-4B09-8F6E-1B5FB7A1FC61}" type="parTrans" cxnId="{F6C27320-5C93-4869-969C-75FF2FC4EEA9}">
      <dgm:prSet/>
      <dgm:spPr/>
      <dgm:t>
        <a:bodyPr/>
        <a:lstStyle/>
        <a:p>
          <a:endParaRPr lang="nl-BE"/>
        </a:p>
      </dgm:t>
    </dgm:pt>
    <dgm:pt modelId="{A91517F1-8E4C-4FCB-980C-FCEDFB88E3BB}" type="sibTrans" cxnId="{F6C27320-5C93-4869-969C-75FF2FC4EEA9}">
      <dgm:prSet/>
      <dgm:spPr/>
      <dgm:t>
        <a:bodyPr/>
        <a:lstStyle/>
        <a:p>
          <a:endParaRPr lang="nl-BE"/>
        </a:p>
      </dgm:t>
    </dgm:pt>
    <dgm:pt modelId="{7FDA887C-C1CF-4819-A4B3-5EFF0734603C}">
      <dgm:prSet phldrT="[Text]"/>
      <dgm:spPr/>
      <dgm:t>
        <a:bodyPr/>
        <a:lstStyle/>
        <a:p>
          <a:r>
            <a:rPr lang="en-US" dirty="0"/>
            <a:t>Over </a:t>
          </a:r>
          <a:r>
            <a:rPr lang="en-US" dirty="0" err="1"/>
            <a:t>ons</a:t>
          </a:r>
          <a:endParaRPr lang="nl-BE" dirty="0"/>
        </a:p>
      </dgm:t>
    </dgm:pt>
    <dgm:pt modelId="{F2063D49-F680-4FB8-B6F0-CED3218056A9}" type="parTrans" cxnId="{14F6A1D2-E59E-47C2-93DE-D1B4C11351AB}">
      <dgm:prSet/>
      <dgm:spPr/>
      <dgm:t>
        <a:bodyPr/>
        <a:lstStyle/>
        <a:p>
          <a:endParaRPr lang="nl-BE"/>
        </a:p>
      </dgm:t>
    </dgm:pt>
    <dgm:pt modelId="{79F14C56-12A7-483E-A868-EEB281E02AF2}" type="sibTrans" cxnId="{14F6A1D2-E59E-47C2-93DE-D1B4C11351AB}">
      <dgm:prSet/>
      <dgm:spPr/>
      <dgm:t>
        <a:bodyPr/>
        <a:lstStyle/>
        <a:p>
          <a:endParaRPr lang="nl-BE"/>
        </a:p>
      </dgm:t>
    </dgm:pt>
    <dgm:pt modelId="{D1C79611-7A49-4153-978F-4386E0013A99}">
      <dgm:prSet phldrT="[Text]"/>
      <dgm:spPr/>
      <dgm:t>
        <a:bodyPr/>
        <a:lstStyle/>
        <a:p>
          <a:r>
            <a:rPr lang="en-US" dirty="0"/>
            <a:t>Contact</a:t>
          </a:r>
          <a:endParaRPr lang="nl-BE" dirty="0"/>
        </a:p>
      </dgm:t>
    </dgm:pt>
    <dgm:pt modelId="{13448EA7-A0F7-4F19-86CD-56BD0BC3D831}" type="parTrans" cxnId="{4E6F72C6-D6D0-4545-9F09-03C6CF123CE0}">
      <dgm:prSet/>
      <dgm:spPr/>
      <dgm:t>
        <a:bodyPr/>
        <a:lstStyle/>
        <a:p>
          <a:endParaRPr lang="nl-BE"/>
        </a:p>
      </dgm:t>
    </dgm:pt>
    <dgm:pt modelId="{59147A62-2178-44BF-982B-F9E5D259D08E}" type="sibTrans" cxnId="{4E6F72C6-D6D0-4545-9F09-03C6CF123CE0}">
      <dgm:prSet/>
      <dgm:spPr/>
      <dgm:t>
        <a:bodyPr/>
        <a:lstStyle/>
        <a:p>
          <a:endParaRPr lang="nl-BE"/>
        </a:p>
      </dgm:t>
    </dgm:pt>
    <dgm:pt modelId="{6B082132-C76D-4B17-80DB-11CE820F1EEB}">
      <dgm:prSet phldrT="[Text]"/>
      <dgm:spPr/>
      <dgm:t>
        <a:bodyPr/>
        <a:lstStyle/>
        <a:p>
          <a:r>
            <a:rPr lang="en-US" dirty="0" err="1"/>
            <a:t>Dienst</a:t>
          </a:r>
          <a:r>
            <a:rPr lang="en-US" dirty="0"/>
            <a:t> 1</a:t>
          </a:r>
          <a:endParaRPr lang="nl-BE" dirty="0"/>
        </a:p>
      </dgm:t>
    </dgm:pt>
    <dgm:pt modelId="{BA8D85E4-F134-4C06-AE25-03C846612DEC}" type="parTrans" cxnId="{C3E823F8-E7D9-4528-BC99-850F8FC556CF}">
      <dgm:prSet/>
      <dgm:spPr/>
      <dgm:t>
        <a:bodyPr/>
        <a:lstStyle/>
        <a:p>
          <a:endParaRPr lang="nl-BE"/>
        </a:p>
      </dgm:t>
    </dgm:pt>
    <dgm:pt modelId="{B97607D0-E54B-4ACF-8942-B3C5560DA93F}" type="sibTrans" cxnId="{C3E823F8-E7D9-4528-BC99-850F8FC556CF}">
      <dgm:prSet/>
      <dgm:spPr/>
      <dgm:t>
        <a:bodyPr/>
        <a:lstStyle/>
        <a:p>
          <a:endParaRPr lang="nl-BE"/>
        </a:p>
      </dgm:t>
    </dgm:pt>
    <dgm:pt modelId="{EC019A7C-ADF5-4791-9F14-F17988C8D01B}">
      <dgm:prSet phldrT="[Text]"/>
      <dgm:spPr/>
      <dgm:t>
        <a:bodyPr/>
        <a:lstStyle/>
        <a:p>
          <a:r>
            <a:rPr lang="en-US" dirty="0" err="1"/>
            <a:t>Dienst</a:t>
          </a:r>
          <a:r>
            <a:rPr lang="en-US" dirty="0"/>
            <a:t> 2</a:t>
          </a:r>
          <a:endParaRPr lang="nl-BE" dirty="0"/>
        </a:p>
      </dgm:t>
    </dgm:pt>
    <dgm:pt modelId="{7FBF2A29-8A37-4459-8B08-36FE3620C524}" type="parTrans" cxnId="{D60D6167-D26E-469E-B59B-D5E5C0D42AC8}">
      <dgm:prSet/>
      <dgm:spPr/>
      <dgm:t>
        <a:bodyPr/>
        <a:lstStyle/>
        <a:p>
          <a:endParaRPr lang="nl-BE"/>
        </a:p>
      </dgm:t>
    </dgm:pt>
    <dgm:pt modelId="{6DBE5A65-47E4-4DC8-B1DF-386FFAA10583}" type="sibTrans" cxnId="{D60D6167-D26E-469E-B59B-D5E5C0D42AC8}">
      <dgm:prSet/>
      <dgm:spPr/>
      <dgm:t>
        <a:bodyPr/>
        <a:lstStyle/>
        <a:p>
          <a:endParaRPr lang="nl-BE"/>
        </a:p>
      </dgm:t>
    </dgm:pt>
    <dgm:pt modelId="{91E513EA-4880-43F3-83AE-4A11246FF321}" type="pres">
      <dgm:prSet presAssocID="{7219D3AD-027B-46F0-B26D-C6E6FCA4C9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DD980A-AA0F-4844-A179-6371B6FAF792}" type="pres">
      <dgm:prSet presAssocID="{839A4DDD-6609-42E7-80A2-96C706EEB5FB}" presName="hierRoot1" presStyleCnt="0">
        <dgm:presLayoutVars>
          <dgm:hierBranch val="init"/>
        </dgm:presLayoutVars>
      </dgm:prSet>
      <dgm:spPr/>
    </dgm:pt>
    <dgm:pt modelId="{BB5B1682-B6C4-4D30-8EC6-07582095D3D4}" type="pres">
      <dgm:prSet presAssocID="{839A4DDD-6609-42E7-80A2-96C706EEB5FB}" presName="rootComposite1" presStyleCnt="0"/>
      <dgm:spPr/>
    </dgm:pt>
    <dgm:pt modelId="{C23C736B-3048-40BC-955F-B132FF9CCB19}" type="pres">
      <dgm:prSet presAssocID="{839A4DDD-6609-42E7-80A2-96C706EEB5FB}" presName="rootText1" presStyleLbl="node0" presStyleIdx="0" presStyleCnt="1">
        <dgm:presLayoutVars>
          <dgm:chPref val="3"/>
        </dgm:presLayoutVars>
      </dgm:prSet>
      <dgm:spPr/>
    </dgm:pt>
    <dgm:pt modelId="{803C3278-2998-4D30-A3EB-3CEF860482C9}" type="pres">
      <dgm:prSet presAssocID="{839A4DDD-6609-42E7-80A2-96C706EEB5FB}" presName="rootConnector1" presStyleLbl="node1" presStyleIdx="0" presStyleCnt="0"/>
      <dgm:spPr/>
    </dgm:pt>
    <dgm:pt modelId="{E5868821-9DA6-4485-ABB5-36FD5D95018E}" type="pres">
      <dgm:prSet presAssocID="{839A4DDD-6609-42E7-80A2-96C706EEB5FB}" presName="hierChild2" presStyleCnt="0"/>
      <dgm:spPr/>
    </dgm:pt>
    <dgm:pt modelId="{C3623B39-1742-4FDF-9EAA-02BC94110ACA}" type="pres">
      <dgm:prSet presAssocID="{F3B83618-AEE5-4B09-8F6E-1B5FB7A1FC61}" presName="Name37" presStyleLbl="parChTrans1D2" presStyleIdx="0" presStyleCnt="3"/>
      <dgm:spPr/>
    </dgm:pt>
    <dgm:pt modelId="{EE3B2A04-CD1A-4445-AAE6-C4FFB87B275C}" type="pres">
      <dgm:prSet presAssocID="{C965EAC3-86ED-46A7-B298-80DF2C3EE166}" presName="hierRoot2" presStyleCnt="0">
        <dgm:presLayoutVars>
          <dgm:hierBranch val="init"/>
        </dgm:presLayoutVars>
      </dgm:prSet>
      <dgm:spPr/>
    </dgm:pt>
    <dgm:pt modelId="{ECE825DC-C84B-4F46-BE74-EE78105CF706}" type="pres">
      <dgm:prSet presAssocID="{C965EAC3-86ED-46A7-B298-80DF2C3EE166}" presName="rootComposite" presStyleCnt="0"/>
      <dgm:spPr/>
    </dgm:pt>
    <dgm:pt modelId="{90F1B171-4B2B-43E1-B586-27DBC5AEF940}" type="pres">
      <dgm:prSet presAssocID="{C965EAC3-86ED-46A7-B298-80DF2C3EE166}" presName="rootText" presStyleLbl="node2" presStyleIdx="0" presStyleCnt="3">
        <dgm:presLayoutVars>
          <dgm:chPref val="3"/>
        </dgm:presLayoutVars>
      </dgm:prSet>
      <dgm:spPr/>
    </dgm:pt>
    <dgm:pt modelId="{DD2D0EA9-5194-46E8-A4EE-F1EE7E3D3309}" type="pres">
      <dgm:prSet presAssocID="{C965EAC3-86ED-46A7-B298-80DF2C3EE166}" presName="rootConnector" presStyleLbl="node2" presStyleIdx="0" presStyleCnt="3"/>
      <dgm:spPr/>
    </dgm:pt>
    <dgm:pt modelId="{C2A47B78-BF67-4867-B7B3-6BA6D341AAD0}" type="pres">
      <dgm:prSet presAssocID="{C965EAC3-86ED-46A7-B298-80DF2C3EE166}" presName="hierChild4" presStyleCnt="0"/>
      <dgm:spPr/>
    </dgm:pt>
    <dgm:pt modelId="{D29029B4-DC82-47C4-9066-CB94D3250137}" type="pres">
      <dgm:prSet presAssocID="{BA8D85E4-F134-4C06-AE25-03C846612DEC}" presName="Name37" presStyleLbl="parChTrans1D3" presStyleIdx="0" presStyleCnt="2"/>
      <dgm:spPr/>
    </dgm:pt>
    <dgm:pt modelId="{04BB7B42-B2D1-4081-9773-D38091AE4CC7}" type="pres">
      <dgm:prSet presAssocID="{6B082132-C76D-4B17-80DB-11CE820F1EEB}" presName="hierRoot2" presStyleCnt="0">
        <dgm:presLayoutVars>
          <dgm:hierBranch val="init"/>
        </dgm:presLayoutVars>
      </dgm:prSet>
      <dgm:spPr/>
    </dgm:pt>
    <dgm:pt modelId="{46544221-039E-46F5-A18B-25D320AFB517}" type="pres">
      <dgm:prSet presAssocID="{6B082132-C76D-4B17-80DB-11CE820F1EEB}" presName="rootComposite" presStyleCnt="0"/>
      <dgm:spPr/>
    </dgm:pt>
    <dgm:pt modelId="{377E35B8-6923-4FC3-AE08-487F9F824240}" type="pres">
      <dgm:prSet presAssocID="{6B082132-C76D-4B17-80DB-11CE820F1EEB}" presName="rootText" presStyleLbl="node3" presStyleIdx="0" presStyleCnt="2">
        <dgm:presLayoutVars>
          <dgm:chPref val="3"/>
        </dgm:presLayoutVars>
      </dgm:prSet>
      <dgm:spPr/>
    </dgm:pt>
    <dgm:pt modelId="{15B38933-0FEC-490D-B1FE-8EA232C80DF0}" type="pres">
      <dgm:prSet presAssocID="{6B082132-C76D-4B17-80DB-11CE820F1EEB}" presName="rootConnector" presStyleLbl="node3" presStyleIdx="0" presStyleCnt="2"/>
      <dgm:spPr/>
    </dgm:pt>
    <dgm:pt modelId="{B58E5CF0-0086-46E0-AC3D-0DBD91D44D53}" type="pres">
      <dgm:prSet presAssocID="{6B082132-C76D-4B17-80DB-11CE820F1EEB}" presName="hierChild4" presStyleCnt="0"/>
      <dgm:spPr/>
    </dgm:pt>
    <dgm:pt modelId="{8C173133-23FC-48F2-94EB-DC0841B2B5F9}" type="pres">
      <dgm:prSet presAssocID="{6B082132-C76D-4B17-80DB-11CE820F1EEB}" presName="hierChild5" presStyleCnt="0"/>
      <dgm:spPr/>
    </dgm:pt>
    <dgm:pt modelId="{9444E118-3EFA-4FDB-A282-0F276F9FC4BB}" type="pres">
      <dgm:prSet presAssocID="{7FBF2A29-8A37-4459-8B08-36FE3620C524}" presName="Name37" presStyleLbl="parChTrans1D3" presStyleIdx="1" presStyleCnt="2"/>
      <dgm:spPr/>
    </dgm:pt>
    <dgm:pt modelId="{F6A0B601-3914-401C-B63A-1C322681AAFA}" type="pres">
      <dgm:prSet presAssocID="{EC019A7C-ADF5-4791-9F14-F17988C8D01B}" presName="hierRoot2" presStyleCnt="0">
        <dgm:presLayoutVars>
          <dgm:hierBranch val="init"/>
        </dgm:presLayoutVars>
      </dgm:prSet>
      <dgm:spPr/>
    </dgm:pt>
    <dgm:pt modelId="{4C447DFC-7B51-4558-8A74-257E0D5612F6}" type="pres">
      <dgm:prSet presAssocID="{EC019A7C-ADF5-4791-9F14-F17988C8D01B}" presName="rootComposite" presStyleCnt="0"/>
      <dgm:spPr/>
    </dgm:pt>
    <dgm:pt modelId="{2D81B445-684E-4178-BDE9-BC3920662947}" type="pres">
      <dgm:prSet presAssocID="{EC019A7C-ADF5-4791-9F14-F17988C8D01B}" presName="rootText" presStyleLbl="node3" presStyleIdx="1" presStyleCnt="2">
        <dgm:presLayoutVars>
          <dgm:chPref val="3"/>
        </dgm:presLayoutVars>
      </dgm:prSet>
      <dgm:spPr/>
    </dgm:pt>
    <dgm:pt modelId="{460738BF-F8CD-4F84-A603-DD2A80C1B444}" type="pres">
      <dgm:prSet presAssocID="{EC019A7C-ADF5-4791-9F14-F17988C8D01B}" presName="rootConnector" presStyleLbl="node3" presStyleIdx="1" presStyleCnt="2"/>
      <dgm:spPr/>
    </dgm:pt>
    <dgm:pt modelId="{6E11D67D-C161-412E-8ED0-A990148E4A1D}" type="pres">
      <dgm:prSet presAssocID="{EC019A7C-ADF5-4791-9F14-F17988C8D01B}" presName="hierChild4" presStyleCnt="0"/>
      <dgm:spPr/>
    </dgm:pt>
    <dgm:pt modelId="{0B112452-761D-4A88-834E-F6BE6ED58E60}" type="pres">
      <dgm:prSet presAssocID="{EC019A7C-ADF5-4791-9F14-F17988C8D01B}" presName="hierChild5" presStyleCnt="0"/>
      <dgm:spPr/>
    </dgm:pt>
    <dgm:pt modelId="{6FA70481-CF07-492C-9758-5082AED3A637}" type="pres">
      <dgm:prSet presAssocID="{C965EAC3-86ED-46A7-B298-80DF2C3EE166}" presName="hierChild5" presStyleCnt="0"/>
      <dgm:spPr/>
    </dgm:pt>
    <dgm:pt modelId="{EA7C0F51-6E2F-4CF7-ACB4-52AFDA265EAC}" type="pres">
      <dgm:prSet presAssocID="{F2063D49-F680-4FB8-B6F0-CED3218056A9}" presName="Name37" presStyleLbl="parChTrans1D2" presStyleIdx="1" presStyleCnt="3"/>
      <dgm:spPr/>
    </dgm:pt>
    <dgm:pt modelId="{F744FC0E-209C-4F18-9077-35CBC80D2261}" type="pres">
      <dgm:prSet presAssocID="{7FDA887C-C1CF-4819-A4B3-5EFF0734603C}" presName="hierRoot2" presStyleCnt="0">
        <dgm:presLayoutVars>
          <dgm:hierBranch val="init"/>
        </dgm:presLayoutVars>
      </dgm:prSet>
      <dgm:spPr/>
    </dgm:pt>
    <dgm:pt modelId="{0AA57F09-CA81-4E56-918A-11A6FF314EA8}" type="pres">
      <dgm:prSet presAssocID="{7FDA887C-C1CF-4819-A4B3-5EFF0734603C}" presName="rootComposite" presStyleCnt="0"/>
      <dgm:spPr/>
    </dgm:pt>
    <dgm:pt modelId="{CEB6CEF5-77C1-4918-966E-144D2B1B6F40}" type="pres">
      <dgm:prSet presAssocID="{7FDA887C-C1CF-4819-A4B3-5EFF0734603C}" presName="rootText" presStyleLbl="node2" presStyleIdx="1" presStyleCnt="3">
        <dgm:presLayoutVars>
          <dgm:chPref val="3"/>
        </dgm:presLayoutVars>
      </dgm:prSet>
      <dgm:spPr/>
    </dgm:pt>
    <dgm:pt modelId="{47232ED7-6E75-450C-9FC2-BF2BF46D3D96}" type="pres">
      <dgm:prSet presAssocID="{7FDA887C-C1CF-4819-A4B3-5EFF0734603C}" presName="rootConnector" presStyleLbl="node2" presStyleIdx="1" presStyleCnt="3"/>
      <dgm:spPr/>
    </dgm:pt>
    <dgm:pt modelId="{8E6686CF-A2D1-47B0-80BE-AE74EA93E1C1}" type="pres">
      <dgm:prSet presAssocID="{7FDA887C-C1CF-4819-A4B3-5EFF0734603C}" presName="hierChild4" presStyleCnt="0"/>
      <dgm:spPr/>
    </dgm:pt>
    <dgm:pt modelId="{4C71E03F-2CE9-4AE8-AB3A-A6A934DEF6E2}" type="pres">
      <dgm:prSet presAssocID="{7FDA887C-C1CF-4819-A4B3-5EFF0734603C}" presName="hierChild5" presStyleCnt="0"/>
      <dgm:spPr/>
    </dgm:pt>
    <dgm:pt modelId="{E1EF38F4-9B88-4915-BFDD-A55718450295}" type="pres">
      <dgm:prSet presAssocID="{13448EA7-A0F7-4F19-86CD-56BD0BC3D831}" presName="Name37" presStyleLbl="parChTrans1D2" presStyleIdx="2" presStyleCnt="3"/>
      <dgm:spPr/>
    </dgm:pt>
    <dgm:pt modelId="{2B2ED436-1507-4540-A918-DCB68EED6942}" type="pres">
      <dgm:prSet presAssocID="{D1C79611-7A49-4153-978F-4386E0013A99}" presName="hierRoot2" presStyleCnt="0">
        <dgm:presLayoutVars>
          <dgm:hierBranch val="init"/>
        </dgm:presLayoutVars>
      </dgm:prSet>
      <dgm:spPr/>
    </dgm:pt>
    <dgm:pt modelId="{A76DA95E-EA01-43CD-87A2-17C4FE5AD3D9}" type="pres">
      <dgm:prSet presAssocID="{D1C79611-7A49-4153-978F-4386E0013A99}" presName="rootComposite" presStyleCnt="0"/>
      <dgm:spPr/>
    </dgm:pt>
    <dgm:pt modelId="{E6F46E7F-5581-4958-9D6C-5F76976E07A8}" type="pres">
      <dgm:prSet presAssocID="{D1C79611-7A49-4153-978F-4386E0013A99}" presName="rootText" presStyleLbl="node2" presStyleIdx="2" presStyleCnt="3">
        <dgm:presLayoutVars>
          <dgm:chPref val="3"/>
        </dgm:presLayoutVars>
      </dgm:prSet>
      <dgm:spPr/>
    </dgm:pt>
    <dgm:pt modelId="{A3EE04EC-066A-4E1E-9155-19697B79A1D6}" type="pres">
      <dgm:prSet presAssocID="{D1C79611-7A49-4153-978F-4386E0013A99}" presName="rootConnector" presStyleLbl="node2" presStyleIdx="2" presStyleCnt="3"/>
      <dgm:spPr/>
    </dgm:pt>
    <dgm:pt modelId="{30D011D9-F195-4108-8486-CD130775D239}" type="pres">
      <dgm:prSet presAssocID="{D1C79611-7A49-4153-978F-4386E0013A99}" presName="hierChild4" presStyleCnt="0"/>
      <dgm:spPr/>
    </dgm:pt>
    <dgm:pt modelId="{C405D88F-D444-49F5-A9D4-25E14CC1EB19}" type="pres">
      <dgm:prSet presAssocID="{D1C79611-7A49-4153-978F-4386E0013A99}" presName="hierChild5" presStyleCnt="0"/>
      <dgm:spPr/>
    </dgm:pt>
    <dgm:pt modelId="{D4EA0A6D-A6E8-4778-A40F-6A05F31D3DBA}" type="pres">
      <dgm:prSet presAssocID="{839A4DDD-6609-42E7-80A2-96C706EEB5FB}" presName="hierChild3" presStyleCnt="0"/>
      <dgm:spPr/>
    </dgm:pt>
  </dgm:ptLst>
  <dgm:cxnLst>
    <dgm:cxn modelId="{D3BA2E01-8D51-436E-B335-5B7947BDC4A5}" type="presOf" srcId="{BA8D85E4-F134-4C06-AE25-03C846612DEC}" destId="{D29029B4-DC82-47C4-9066-CB94D3250137}" srcOrd="0" destOrd="0" presId="urn:microsoft.com/office/officeart/2005/8/layout/orgChart1"/>
    <dgm:cxn modelId="{CC0C8404-5CBC-4081-AD34-22B26040A934}" type="presOf" srcId="{C965EAC3-86ED-46A7-B298-80DF2C3EE166}" destId="{DD2D0EA9-5194-46E8-A4EE-F1EE7E3D3309}" srcOrd="1" destOrd="0" presId="urn:microsoft.com/office/officeart/2005/8/layout/orgChart1"/>
    <dgm:cxn modelId="{1C11A20D-F46C-468A-8695-FE5599F0CD35}" type="presOf" srcId="{7FDA887C-C1CF-4819-A4B3-5EFF0734603C}" destId="{CEB6CEF5-77C1-4918-966E-144D2B1B6F40}" srcOrd="0" destOrd="0" presId="urn:microsoft.com/office/officeart/2005/8/layout/orgChart1"/>
    <dgm:cxn modelId="{41080B20-6DF1-495D-93C3-66C2E7FDEC91}" srcId="{7219D3AD-027B-46F0-B26D-C6E6FCA4C93D}" destId="{839A4DDD-6609-42E7-80A2-96C706EEB5FB}" srcOrd="0" destOrd="0" parTransId="{1CF38790-E3BE-411F-9544-0EA405D72CFB}" sibTransId="{9CC35215-B623-4727-A2FA-45AFAFD2FB17}"/>
    <dgm:cxn modelId="{3E4D3120-9F6F-4947-82E4-38EE31055ACD}" type="presOf" srcId="{F3B83618-AEE5-4B09-8F6E-1B5FB7A1FC61}" destId="{C3623B39-1742-4FDF-9EAA-02BC94110ACA}" srcOrd="0" destOrd="0" presId="urn:microsoft.com/office/officeart/2005/8/layout/orgChart1"/>
    <dgm:cxn modelId="{F6C27320-5C93-4869-969C-75FF2FC4EEA9}" srcId="{839A4DDD-6609-42E7-80A2-96C706EEB5FB}" destId="{C965EAC3-86ED-46A7-B298-80DF2C3EE166}" srcOrd="0" destOrd="0" parTransId="{F3B83618-AEE5-4B09-8F6E-1B5FB7A1FC61}" sibTransId="{A91517F1-8E4C-4FCB-980C-FCEDFB88E3BB}"/>
    <dgm:cxn modelId="{3A3C3162-D5B3-4C5E-90A8-F6F99288854E}" type="presOf" srcId="{6B082132-C76D-4B17-80DB-11CE820F1EEB}" destId="{377E35B8-6923-4FC3-AE08-487F9F824240}" srcOrd="0" destOrd="0" presId="urn:microsoft.com/office/officeart/2005/8/layout/orgChart1"/>
    <dgm:cxn modelId="{D60D6167-D26E-469E-B59B-D5E5C0D42AC8}" srcId="{C965EAC3-86ED-46A7-B298-80DF2C3EE166}" destId="{EC019A7C-ADF5-4791-9F14-F17988C8D01B}" srcOrd="1" destOrd="0" parTransId="{7FBF2A29-8A37-4459-8B08-36FE3620C524}" sibTransId="{6DBE5A65-47E4-4DC8-B1DF-386FFAA10583}"/>
    <dgm:cxn modelId="{A41F6348-A381-4B01-8802-FDF88093DEB2}" type="presOf" srcId="{7219D3AD-027B-46F0-B26D-C6E6FCA4C93D}" destId="{91E513EA-4880-43F3-83AE-4A11246FF321}" srcOrd="0" destOrd="0" presId="urn:microsoft.com/office/officeart/2005/8/layout/orgChart1"/>
    <dgm:cxn modelId="{89721949-A253-4942-BC30-2E22675C43B5}" type="presOf" srcId="{EC019A7C-ADF5-4791-9F14-F17988C8D01B}" destId="{460738BF-F8CD-4F84-A603-DD2A80C1B444}" srcOrd="1" destOrd="0" presId="urn:microsoft.com/office/officeart/2005/8/layout/orgChart1"/>
    <dgm:cxn modelId="{FECBEB4F-85AF-4B37-8DEA-7CDC3DAA1C96}" type="presOf" srcId="{13448EA7-A0F7-4F19-86CD-56BD0BC3D831}" destId="{E1EF38F4-9B88-4915-BFDD-A55718450295}" srcOrd="0" destOrd="0" presId="urn:microsoft.com/office/officeart/2005/8/layout/orgChart1"/>
    <dgm:cxn modelId="{61A70472-D60F-4476-B1CB-02CCC7B53E36}" type="presOf" srcId="{7FBF2A29-8A37-4459-8B08-36FE3620C524}" destId="{9444E118-3EFA-4FDB-A282-0F276F9FC4BB}" srcOrd="0" destOrd="0" presId="urn:microsoft.com/office/officeart/2005/8/layout/orgChart1"/>
    <dgm:cxn modelId="{14DCAD74-F1F0-4A01-930F-DD16E4666248}" type="presOf" srcId="{D1C79611-7A49-4153-978F-4386E0013A99}" destId="{E6F46E7F-5581-4958-9D6C-5F76976E07A8}" srcOrd="0" destOrd="0" presId="urn:microsoft.com/office/officeart/2005/8/layout/orgChart1"/>
    <dgm:cxn modelId="{BD49207D-6E6A-4706-8C2E-E54DCD640BC9}" type="presOf" srcId="{C965EAC3-86ED-46A7-B298-80DF2C3EE166}" destId="{90F1B171-4B2B-43E1-B586-27DBC5AEF940}" srcOrd="0" destOrd="0" presId="urn:microsoft.com/office/officeart/2005/8/layout/orgChart1"/>
    <dgm:cxn modelId="{19A6E28F-D540-4600-978B-9D1ADC1113B0}" type="presOf" srcId="{6B082132-C76D-4B17-80DB-11CE820F1EEB}" destId="{15B38933-0FEC-490D-B1FE-8EA232C80DF0}" srcOrd="1" destOrd="0" presId="urn:microsoft.com/office/officeart/2005/8/layout/orgChart1"/>
    <dgm:cxn modelId="{3A9441A7-EE72-46B2-9919-6C94FFCC6CB5}" type="presOf" srcId="{D1C79611-7A49-4153-978F-4386E0013A99}" destId="{A3EE04EC-066A-4E1E-9155-19697B79A1D6}" srcOrd="1" destOrd="0" presId="urn:microsoft.com/office/officeart/2005/8/layout/orgChart1"/>
    <dgm:cxn modelId="{4E6F72C6-D6D0-4545-9F09-03C6CF123CE0}" srcId="{839A4DDD-6609-42E7-80A2-96C706EEB5FB}" destId="{D1C79611-7A49-4153-978F-4386E0013A99}" srcOrd="2" destOrd="0" parTransId="{13448EA7-A0F7-4F19-86CD-56BD0BC3D831}" sibTransId="{59147A62-2178-44BF-982B-F9E5D259D08E}"/>
    <dgm:cxn modelId="{14F6A1D2-E59E-47C2-93DE-D1B4C11351AB}" srcId="{839A4DDD-6609-42E7-80A2-96C706EEB5FB}" destId="{7FDA887C-C1CF-4819-A4B3-5EFF0734603C}" srcOrd="1" destOrd="0" parTransId="{F2063D49-F680-4FB8-B6F0-CED3218056A9}" sibTransId="{79F14C56-12A7-483E-A868-EEB281E02AF2}"/>
    <dgm:cxn modelId="{D28CC5E0-4B15-4816-9172-50C6DB690202}" type="presOf" srcId="{7FDA887C-C1CF-4819-A4B3-5EFF0734603C}" destId="{47232ED7-6E75-450C-9FC2-BF2BF46D3D96}" srcOrd="1" destOrd="0" presId="urn:microsoft.com/office/officeart/2005/8/layout/orgChart1"/>
    <dgm:cxn modelId="{69F44FE6-C3CF-4878-8504-83AAA6EDD2A8}" type="presOf" srcId="{839A4DDD-6609-42E7-80A2-96C706EEB5FB}" destId="{C23C736B-3048-40BC-955F-B132FF9CCB19}" srcOrd="0" destOrd="0" presId="urn:microsoft.com/office/officeart/2005/8/layout/orgChart1"/>
    <dgm:cxn modelId="{9EFAB4ED-8292-49C3-AB7D-03930353FB3E}" type="presOf" srcId="{839A4DDD-6609-42E7-80A2-96C706EEB5FB}" destId="{803C3278-2998-4D30-A3EB-3CEF860482C9}" srcOrd="1" destOrd="0" presId="urn:microsoft.com/office/officeart/2005/8/layout/orgChart1"/>
    <dgm:cxn modelId="{570C47F4-69BF-43F7-BBBA-AFF33B764440}" type="presOf" srcId="{F2063D49-F680-4FB8-B6F0-CED3218056A9}" destId="{EA7C0F51-6E2F-4CF7-ACB4-52AFDA265EAC}" srcOrd="0" destOrd="0" presId="urn:microsoft.com/office/officeart/2005/8/layout/orgChart1"/>
    <dgm:cxn modelId="{C3E823F8-E7D9-4528-BC99-850F8FC556CF}" srcId="{C965EAC3-86ED-46A7-B298-80DF2C3EE166}" destId="{6B082132-C76D-4B17-80DB-11CE820F1EEB}" srcOrd="0" destOrd="0" parTransId="{BA8D85E4-F134-4C06-AE25-03C846612DEC}" sibTransId="{B97607D0-E54B-4ACF-8942-B3C5560DA93F}"/>
    <dgm:cxn modelId="{2966D0FD-8636-46C8-81FE-7409840482D0}" type="presOf" srcId="{EC019A7C-ADF5-4791-9F14-F17988C8D01B}" destId="{2D81B445-684E-4178-BDE9-BC3920662947}" srcOrd="0" destOrd="0" presId="urn:microsoft.com/office/officeart/2005/8/layout/orgChart1"/>
    <dgm:cxn modelId="{E809DBB8-2F62-49B0-BB2F-4A5C67545EA8}" type="presParOf" srcId="{91E513EA-4880-43F3-83AE-4A11246FF321}" destId="{39DD980A-AA0F-4844-A179-6371B6FAF792}" srcOrd="0" destOrd="0" presId="urn:microsoft.com/office/officeart/2005/8/layout/orgChart1"/>
    <dgm:cxn modelId="{6A703DFF-D24B-4B17-B8F5-7A2A60641214}" type="presParOf" srcId="{39DD980A-AA0F-4844-A179-6371B6FAF792}" destId="{BB5B1682-B6C4-4D30-8EC6-07582095D3D4}" srcOrd="0" destOrd="0" presId="urn:microsoft.com/office/officeart/2005/8/layout/orgChart1"/>
    <dgm:cxn modelId="{242DEB84-6BDC-4969-8C7A-53C5EF54E3AC}" type="presParOf" srcId="{BB5B1682-B6C4-4D30-8EC6-07582095D3D4}" destId="{C23C736B-3048-40BC-955F-B132FF9CCB19}" srcOrd="0" destOrd="0" presId="urn:microsoft.com/office/officeart/2005/8/layout/orgChart1"/>
    <dgm:cxn modelId="{EC26AD5D-1915-49E8-9FAB-9FC27BF74F03}" type="presParOf" srcId="{BB5B1682-B6C4-4D30-8EC6-07582095D3D4}" destId="{803C3278-2998-4D30-A3EB-3CEF860482C9}" srcOrd="1" destOrd="0" presId="urn:microsoft.com/office/officeart/2005/8/layout/orgChart1"/>
    <dgm:cxn modelId="{AA896F20-B4CF-4C29-B636-049D1967B505}" type="presParOf" srcId="{39DD980A-AA0F-4844-A179-6371B6FAF792}" destId="{E5868821-9DA6-4485-ABB5-36FD5D95018E}" srcOrd="1" destOrd="0" presId="urn:microsoft.com/office/officeart/2005/8/layout/orgChart1"/>
    <dgm:cxn modelId="{4F83C919-4888-413E-8F71-D9428C870BF6}" type="presParOf" srcId="{E5868821-9DA6-4485-ABB5-36FD5D95018E}" destId="{C3623B39-1742-4FDF-9EAA-02BC94110ACA}" srcOrd="0" destOrd="0" presId="urn:microsoft.com/office/officeart/2005/8/layout/orgChart1"/>
    <dgm:cxn modelId="{50588B7F-0064-47E0-B6A1-DD1F7C78666A}" type="presParOf" srcId="{E5868821-9DA6-4485-ABB5-36FD5D95018E}" destId="{EE3B2A04-CD1A-4445-AAE6-C4FFB87B275C}" srcOrd="1" destOrd="0" presId="urn:microsoft.com/office/officeart/2005/8/layout/orgChart1"/>
    <dgm:cxn modelId="{C78DB960-1D4A-4F43-8251-44A7F9E09E0D}" type="presParOf" srcId="{EE3B2A04-CD1A-4445-AAE6-C4FFB87B275C}" destId="{ECE825DC-C84B-4F46-BE74-EE78105CF706}" srcOrd="0" destOrd="0" presId="urn:microsoft.com/office/officeart/2005/8/layout/orgChart1"/>
    <dgm:cxn modelId="{EB7E9566-468C-4BEE-9401-EC2C3284BFBB}" type="presParOf" srcId="{ECE825DC-C84B-4F46-BE74-EE78105CF706}" destId="{90F1B171-4B2B-43E1-B586-27DBC5AEF940}" srcOrd="0" destOrd="0" presId="urn:microsoft.com/office/officeart/2005/8/layout/orgChart1"/>
    <dgm:cxn modelId="{E2301365-73CC-4766-BB85-09AC67D8EDCB}" type="presParOf" srcId="{ECE825DC-C84B-4F46-BE74-EE78105CF706}" destId="{DD2D0EA9-5194-46E8-A4EE-F1EE7E3D3309}" srcOrd="1" destOrd="0" presId="urn:microsoft.com/office/officeart/2005/8/layout/orgChart1"/>
    <dgm:cxn modelId="{F1473F78-E65A-47BE-B102-B9FC43D8B512}" type="presParOf" srcId="{EE3B2A04-CD1A-4445-AAE6-C4FFB87B275C}" destId="{C2A47B78-BF67-4867-B7B3-6BA6D341AAD0}" srcOrd="1" destOrd="0" presId="urn:microsoft.com/office/officeart/2005/8/layout/orgChart1"/>
    <dgm:cxn modelId="{30757036-FA31-4667-A4A6-496DBDF93F7F}" type="presParOf" srcId="{C2A47B78-BF67-4867-B7B3-6BA6D341AAD0}" destId="{D29029B4-DC82-47C4-9066-CB94D3250137}" srcOrd="0" destOrd="0" presId="urn:microsoft.com/office/officeart/2005/8/layout/orgChart1"/>
    <dgm:cxn modelId="{54042A57-B8B6-443B-917F-CB53AA7CAC68}" type="presParOf" srcId="{C2A47B78-BF67-4867-B7B3-6BA6D341AAD0}" destId="{04BB7B42-B2D1-4081-9773-D38091AE4CC7}" srcOrd="1" destOrd="0" presId="urn:microsoft.com/office/officeart/2005/8/layout/orgChart1"/>
    <dgm:cxn modelId="{78B04C89-8EF5-4276-AD42-7C283CAE43A3}" type="presParOf" srcId="{04BB7B42-B2D1-4081-9773-D38091AE4CC7}" destId="{46544221-039E-46F5-A18B-25D320AFB517}" srcOrd="0" destOrd="0" presId="urn:microsoft.com/office/officeart/2005/8/layout/orgChart1"/>
    <dgm:cxn modelId="{E9C4A770-3D2B-46C8-808B-9BB5E8B30E9F}" type="presParOf" srcId="{46544221-039E-46F5-A18B-25D320AFB517}" destId="{377E35B8-6923-4FC3-AE08-487F9F824240}" srcOrd="0" destOrd="0" presId="urn:microsoft.com/office/officeart/2005/8/layout/orgChart1"/>
    <dgm:cxn modelId="{A3A1EE53-E750-4B56-BDB6-FBF50116E165}" type="presParOf" srcId="{46544221-039E-46F5-A18B-25D320AFB517}" destId="{15B38933-0FEC-490D-B1FE-8EA232C80DF0}" srcOrd="1" destOrd="0" presId="urn:microsoft.com/office/officeart/2005/8/layout/orgChart1"/>
    <dgm:cxn modelId="{40A6AE5B-941F-4B13-8169-0F45A6FBCF82}" type="presParOf" srcId="{04BB7B42-B2D1-4081-9773-D38091AE4CC7}" destId="{B58E5CF0-0086-46E0-AC3D-0DBD91D44D53}" srcOrd="1" destOrd="0" presId="urn:microsoft.com/office/officeart/2005/8/layout/orgChart1"/>
    <dgm:cxn modelId="{734903B3-8FC3-47FC-9B4B-A294171EF33D}" type="presParOf" srcId="{04BB7B42-B2D1-4081-9773-D38091AE4CC7}" destId="{8C173133-23FC-48F2-94EB-DC0841B2B5F9}" srcOrd="2" destOrd="0" presId="urn:microsoft.com/office/officeart/2005/8/layout/orgChart1"/>
    <dgm:cxn modelId="{BC670FFA-B71E-403D-8A63-FBC67DF3E04F}" type="presParOf" srcId="{C2A47B78-BF67-4867-B7B3-6BA6D341AAD0}" destId="{9444E118-3EFA-4FDB-A282-0F276F9FC4BB}" srcOrd="2" destOrd="0" presId="urn:microsoft.com/office/officeart/2005/8/layout/orgChart1"/>
    <dgm:cxn modelId="{FA1DCF01-028D-4E9C-B4C9-C619CBD93CFD}" type="presParOf" srcId="{C2A47B78-BF67-4867-B7B3-6BA6D341AAD0}" destId="{F6A0B601-3914-401C-B63A-1C322681AAFA}" srcOrd="3" destOrd="0" presId="urn:microsoft.com/office/officeart/2005/8/layout/orgChart1"/>
    <dgm:cxn modelId="{1D6CC3D0-17A1-4781-925C-FAC81F2DD055}" type="presParOf" srcId="{F6A0B601-3914-401C-B63A-1C322681AAFA}" destId="{4C447DFC-7B51-4558-8A74-257E0D5612F6}" srcOrd="0" destOrd="0" presId="urn:microsoft.com/office/officeart/2005/8/layout/orgChart1"/>
    <dgm:cxn modelId="{8E643ACC-59A5-4F4C-ABDF-6D51666C637E}" type="presParOf" srcId="{4C447DFC-7B51-4558-8A74-257E0D5612F6}" destId="{2D81B445-684E-4178-BDE9-BC3920662947}" srcOrd="0" destOrd="0" presId="urn:microsoft.com/office/officeart/2005/8/layout/orgChart1"/>
    <dgm:cxn modelId="{E4343EFD-9B85-43F4-8DCD-1B31FFEEADD9}" type="presParOf" srcId="{4C447DFC-7B51-4558-8A74-257E0D5612F6}" destId="{460738BF-F8CD-4F84-A603-DD2A80C1B444}" srcOrd="1" destOrd="0" presId="urn:microsoft.com/office/officeart/2005/8/layout/orgChart1"/>
    <dgm:cxn modelId="{FF9843DA-79ED-4EFA-9E8A-C59227222FA3}" type="presParOf" srcId="{F6A0B601-3914-401C-B63A-1C322681AAFA}" destId="{6E11D67D-C161-412E-8ED0-A990148E4A1D}" srcOrd="1" destOrd="0" presId="urn:microsoft.com/office/officeart/2005/8/layout/orgChart1"/>
    <dgm:cxn modelId="{D458F536-6C2D-42B5-B838-1BE0C3E6EBE3}" type="presParOf" srcId="{F6A0B601-3914-401C-B63A-1C322681AAFA}" destId="{0B112452-761D-4A88-834E-F6BE6ED58E60}" srcOrd="2" destOrd="0" presId="urn:microsoft.com/office/officeart/2005/8/layout/orgChart1"/>
    <dgm:cxn modelId="{F8B66270-94A0-4D9F-B496-02F763E6B24B}" type="presParOf" srcId="{EE3B2A04-CD1A-4445-AAE6-C4FFB87B275C}" destId="{6FA70481-CF07-492C-9758-5082AED3A637}" srcOrd="2" destOrd="0" presId="urn:microsoft.com/office/officeart/2005/8/layout/orgChart1"/>
    <dgm:cxn modelId="{2308B629-22C0-467A-AEA7-6982BE980134}" type="presParOf" srcId="{E5868821-9DA6-4485-ABB5-36FD5D95018E}" destId="{EA7C0F51-6E2F-4CF7-ACB4-52AFDA265EAC}" srcOrd="2" destOrd="0" presId="urn:microsoft.com/office/officeart/2005/8/layout/orgChart1"/>
    <dgm:cxn modelId="{0BDF028C-79A0-4EF0-8FFA-F8751CC9BCB5}" type="presParOf" srcId="{E5868821-9DA6-4485-ABB5-36FD5D95018E}" destId="{F744FC0E-209C-4F18-9077-35CBC80D2261}" srcOrd="3" destOrd="0" presId="urn:microsoft.com/office/officeart/2005/8/layout/orgChart1"/>
    <dgm:cxn modelId="{DED926B6-1B1D-4B2B-957F-4A81CBDB6B82}" type="presParOf" srcId="{F744FC0E-209C-4F18-9077-35CBC80D2261}" destId="{0AA57F09-CA81-4E56-918A-11A6FF314EA8}" srcOrd="0" destOrd="0" presId="urn:microsoft.com/office/officeart/2005/8/layout/orgChart1"/>
    <dgm:cxn modelId="{9A768112-D9DC-4921-A72C-4B0C2F027F4D}" type="presParOf" srcId="{0AA57F09-CA81-4E56-918A-11A6FF314EA8}" destId="{CEB6CEF5-77C1-4918-966E-144D2B1B6F40}" srcOrd="0" destOrd="0" presId="urn:microsoft.com/office/officeart/2005/8/layout/orgChart1"/>
    <dgm:cxn modelId="{051D47DC-BE3C-41AB-AECC-0D1DA42112AD}" type="presParOf" srcId="{0AA57F09-CA81-4E56-918A-11A6FF314EA8}" destId="{47232ED7-6E75-450C-9FC2-BF2BF46D3D96}" srcOrd="1" destOrd="0" presId="urn:microsoft.com/office/officeart/2005/8/layout/orgChart1"/>
    <dgm:cxn modelId="{00A6FA3A-421F-461F-84EE-D4EA442F2447}" type="presParOf" srcId="{F744FC0E-209C-4F18-9077-35CBC80D2261}" destId="{8E6686CF-A2D1-47B0-80BE-AE74EA93E1C1}" srcOrd="1" destOrd="0" presId="urn:microsoft.com/office/officeart/2005/8/layout/orgChart1"/>
    <dgm:cxn modelId="{A6CC4454-A35C-45AF-A8C0-88199B79E26B}" type="presParOf" srcId="{F744FC0E-209C-4F18-9077-35CBC80D2261}" destId="{4C71E03F-2CE9-4AE8-AB3A-A6A934DEF6E2}" srcOrd="2" destOrd="0" presId="urn:microsoft.com/office/officeart/2005/8/layout/orgChart1"/>
    <dgm:cxn modelId="{00B24EA2-3AD0-4811-86EC-1B090E00BE87}" type="presParOf" srcId="{E5868821-9DA6-4485-ABB5-36FD5D95018E}" destId="{E1EF38F4-9B88-4915-BFDD-A55718450295}" srcOrd="4" destOrd="0" presId="urn:microsoft.com/office/officeart/2005/8/layout/orgChart1"/>
    <dgm:cxn modelId="{17E2D5E7-A597-4F64-AF64-DD709CBA9CB0}" type="presParOf" srcId="{E5868821-9DA6-4485-ABB5-36FD5D95018E}" destId="{2B2ED436-1507-4540-A918-DCB68EED6942}" srcOrd="5" destOrd="0" presId="urn:microsoft.com/office/officeart/2005/8/layout/orgChart1"/>
    <dgm:cxn modelId="{07E415DC-7563-4E74-BB0E-C2515D795979}" type="presParOf" srcId="{2B2ED436-1507-4540-A918-DCB68EED6942}" destId="{A76DA95E-EA01-43CD-87A2-17C4FE5AD3D9}" srcOrd="0" destOrd="0" presId="urn:microsoft.com/office/officeart/2005/8/layout/orgChart1"/>
    <dgm:cxn modelId="{80FE80A1-FD11-402D-9A40-84C8A1E07B58}" type="presParOf" srcId="{A76DA95E-EA01-43CD-87A2-17C4FE5AD3D9}" destId="{E6F46E7F-5581-4958-9D6C-5F76976E07A8}" srcOrd="0" destOrd="0" presId="urn:microsoft.com/office/officeart/2005/8/layout/orgChart1"/>
    <dgm:cxn modelId="{D6AB0C29-C7C5-443D-BE47-EF2E802E871A}" type="presParOf" srcId="{A76DA95E-EA01-43CD-87A2-17C4FE5AD3D9}" destId="{A3EE04EC-066A-4E1E-9155-19697B79A1D6}" srcOrd="1" destOrd="0" presId="urn:microsoft.com/office/officeart/2005/8/layout/orgChart1"/>
    <dgm:cxn modelId="{91616EAD-3B91-44AF-90D3-987A4D3D3EE6}" type="presParOf" srcId="{2B2ED436-1507-4540-A918-DCB68EED6942}" destId="{30D011D9-F195-4108-8486-CD130775D239}" srcOrd="1" destOrd="0" presId="urn:microsoft.com/office/officeart/2005/8/layout/orgChart1"/>
    <dgm:cxn modelId="{0C88425E-B25C-492B-AF71-F72BB84A7F7C}" type="presParOf" srcId="{2B2ED436-1507-4540-A918-DCB68EED6942}" destId="{C405D88F-D444-49F5-A9D4-25E14CC1EB19}" srcOrd="2" destOrd="0" presId="urn:microsoft.com/office/officeart/2005/8/layout/orgChart1"/>
    <dgm:cxn modelId="{C3B2B8A9-DF15-4DEB-9B50-12D54F07A801}" type="presParOf" srcId="{39DD980A-AA0F-4844-A179-6371B6FAF792}" destId="{D4EA0A6D-A6E8-4778-A40F-6A05F31D3DB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F38F4-9B88-4915-BFDD-A55718450295}">
      <dsp:nvSpPr>
        <dsp:cNvPr id="0" name=""/>
        <dsp:cNvSpPr/>
      </dsp:nvSpPr>
      <dsp:spPr>
        <a:xfrm>
          <a:off x="2514599" y="593191"/>
          <a:ext cx="1431820" cy="248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48"/>
              </a:lnTo>
              <a:lnTo>
                <a:pt x="1431820" y="124248"/>
              </a:lnTo>
              <a:lnTo>
                <a:pt x="1431820" y="24849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C0F51-6E2F-4CF7-ACB4-52AFDA265EAC}">
      <dsp:nvSpPr>
        <dsp:cNvPr id="0" name=""/>
        <dsp:cNvSpPr/>
      </dsp:nvSpPr>
      <dsp:spPr>
        <a:xfrm>
          <a:off x="2468880" y="593191"/>
          <a:ext cx="91440" cy="2484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849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4E118-3EFA-4FDB-A282-0F276F9FC4BB}">
      <dsp:nvSpPr>
        <dsp:cNvPr id="0" name=""/>
        <dsp:cNvSpPr/>
      </dsp:nvSpPr>
      <dsp:spPr>
        <a:xfrm>
          <a:off x="609449" y="1433351"/>
          <a:ext cx="177498" cy="1384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4488"/>
              </a:lnTo>
              <a:lnTo>
                <a:pt x="177498" y="138448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029B4-DC82-47C4-9066-CB94D3250137}">
      <dsp:nvSpPr>
        <dsp:cNvPr id="0" name=""/>
        <dsp:cNvSpPr/>
      </dsp:nvSpPr>
      <dsp:spPr>
        <a:xfrm>
          <a:off x="609449" y="1433351"/>
          <a:ext cx="177498" cy="5443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4328"/>
              </a:lnTo>
              <a:lnTo>
                <a:pt x="177498" y="54432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23B39-1742-4FDF-9EAA-02BC94110ACA}">
      <dsp:nvSpPr>
        <dsp:cNvPr id="0" name=""/>
        <dsp:cNvSpPr/>
      </dsp:nvSpPr>
      <dsp:spPr>
        <a:xfrm>
          <a:off x="1082779" y="593191"/>
          <a:ext cx="1431820" cy="248497"/>
        </a:xfrm>
        <a:custGeom>
          <a:avLst/>
          <a:gdLst/>
          <a:ahLst/>
          <a:cxnLst/>
          <a:rect l="0" t="0" r="0" b="0"/>
          <a:pathLst>
            <a:path>
              <a:moveTo>
                <a:pt x="1431820" y="0"/>
              </a:moveTo>
              <a:lnTo>
                <a:pt x="1431820" y="124248"/>
              </a:lnTo>
              <a:lnTo>
                <a:pt x="0" y="124248"/>
              </a:lnTo>
              <a:lnTo>
                <a:pt x="0" y="24849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C736B-3048-40BC-955F-B132FF9CCB19}">
      <dsp:nvSpPr>
        <dsp:cNvPr id="0" name=""/>
        <dsp:cNvSpPr/>
      </dsp:nvSpPr>
      <dsp:spPr>
        <a:xfrm>
          <a:off x="1922938" y="1530"/>
          <a:ext cx="1183323" cy="591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Home</a:t>
          </a:r>
          <a:endParaRPr lang="nl-BE" sz="2200" kern="1200" dirty="0"/>
        </a:p>
      </dsp:txBody>
      <dsp:txXfrm>
        <a:off x="1922938" y="1530"/>
        <a:ext cx="1183323" cy="591661"/>
      </dsp:txXfrm>
    </dsp:sp>
    <dsp:sp modelId="{90F1B171-4B2B-43E1-B586-27DBC5AEF940}">
      <dsp:nvSpPr>
        <dsp:cNvPr id="0" name=""/>
        <dsp:cNvSpPr/>
      </dsp:nvSpPr>
      <dsp:spPr>
        <a:xfrm>
          <a:off x="491117" y="841689"/>
          <a:ext cx="1183323" cy="591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Diensten</a:t>
          </a:r>
          <a:endParaRPr lang="nl-BE" sz="2200" kern="1200" dirty="0"/>
        </a:p>
      </dsp:txBody>
      <dsp:txXfrm>
        <a:off x="491117" y="841689"/>
        <a:ext cx="1183323" cy="591661"/>
      </dsp:txXfrm>
    </dsp:sp>
    <dsp:sp modelId="{377E35B8-6923-4FC3-AE08-487F9F824240}">
      <dsp:nvSpPr>
        <dsp:cNvPr id="0" name=""/>
        <dsp:cNvSpPr/>
      </dsp:nvSpPr>
      <dsp:spPr>
        <a:xfrm>
          <a:off x="786948" y="1681848"/>
          <a:ext cx="1183323" cy="591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Dienst</a:t>
          </a:r>
          <a:r>
            <a:rPr lang="en-US" sz="2200" kern="1200" dirty="0"/>
            <a:t> 1</a:t>
          </a:r>
          <a:endParaRPr lang="nl-BE" sz="2200" kern="1200" dirty="0"/>
        </a:p>
      </dsp:txBody>
      <dsp:txXfrm>
        <a:off x="786948" y="1681848"/>
        <a:ext cx="1183323" cy="591661"/>
      </dsp:txXfrm>
    </dsp:sp>
    <dsp:sp modelId="{2D81B445-684E-4178-BDE9-BC3920662947}">
      <dsp:nvSpPr>
        <dsp:cNvPr id="0" name=""/>
        <dsp:cNvSpPr/>
      </dsp:nvSpPr>
      <dsp:spPr>
        <a:xfrm>
          <a:off x="786948" y="2522008"/>
          <a:ext cx="1183323" cy="591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Dienst</a:t>
          </a:r>
          <a:r>
            <a:rPr lang="en-US" sz="2200" kern="1200" dirty="0"/>
            <a:t> 2</a:t>
          </a:r>
          <a:endParaRPr lang="nl-BE" sz="2200" kern="1200" dirty="0"/>
        </a:p>
      </dsp:txBody>
      <dsp:txXfrm>
        <a:off x="786948" y="2522008"/>
        <a:ext cx="1183323" cy="591661"/>
      </dsp:txXfrm>
    </dsp:sp>
    <dsp:sp modelId="{CEB6CEF5-77C1-4918-966E-144D2B1B6F40}">
      <dsp:nvSpPr>
        <dsp:cNvPr id="0" name=""/>
        <dsp:cNvSpPr/>
      </dsp:nvSpPr>
      <dsp:spPr>
        <a:xfrm>
          <a:off x="1922938" y="841689"/>
          <a:ext cx="1183323" cy="591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 </a:t>
          </a:r>
          <a:r>
            <a:rPr lang="en-US" sz="2200" kern="1200" dirty="0" err="1"/>
            <a:t>ons</a:t>
          </a:r>
          <a:endParaRPr lang="nl-BE" sz="2200" kern="1200" dirty="0"/>
        </a:p>
      </dsp:txBody>
      <dsp:txXfrm>
        <a:off x="1922938" y="841689"/>
        <a:ext cx="1183323" cy="591661"/>
      </dsp:txXfrm>
    </dsp:sp>
    <dsp:sp modelId="{E6F46E7F-5581-4958-9D6C-5F76976E07A8}">
      <dsp:nvSpPr>
        <dsp:cNvPr id="0" name=""/>
        <dsp:cNvSpPr/>
      </dsp:nvSpPr>
      <dsp:spPr>
        <a:xfrm>
          <a:off x="3354759" y="841689"/>
          <a:ext cx="1183323" cy="591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Contact</a:t>
          </a:r>
          <a:endParaRPr lang="nl-BE" sz="2200" kern="1200" dirty="0"/>
        </a:p>
      </dsp:txBody>
      <dsp:txXfrm>
        <a:off x="3354759" y="841689"/>
        <a:ext cx="1183323" cy="591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18/09/2023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18/09/2023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58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7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6.svg"/><Relationship Id="rId7" Type="http://schemas.openxmlformats.org/officeDocument/2006/relationships/image" Target="../media/image78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77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7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svg"/><Relationship Id="rId7" Type="http://schemas.openxmlformats.org/officeDocument/2006/relationships/image" Target="../media/image112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7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64288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58102185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1995541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040616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527067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75330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52965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7440971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1200647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9829662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524757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0795167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2162926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1224514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1963899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0038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8804796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8507476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432731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7156601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36793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893081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3937840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4401932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31601061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2205737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5142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6755564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6658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289124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2091170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9762456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7968337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511350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0316467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9228533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4507330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395416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4887594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36295802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996753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2925384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560749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570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3435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18/09/2023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18/09/2023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9046896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2965606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4450915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44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72722572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313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7757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6691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8966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456400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748714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09334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966368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36122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1785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420094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9163393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9106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7968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6588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7376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6721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93857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59058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70394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7085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7939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87" r:id="rId45"/>
    <p:sldLayoutId id="2147483788" r:id="rId46"/>
    <p:sldLayoutId id="2147483683" r:id="rId47"/>
    <p:sldLayoutId id="2147483682" r:id="rId48"/>
    <p:sldLayoutId id="2147483703" r:id="rId49"/>
    <p:sldLayoutId id="2147483649" r:id="rId50"/>
    <p:sldLayoutId id="2147483713" r:id="rId51"/>
    <p:sldLayoutId id="2147483701" r:id="rId52"/>
    <p:sldLayoutId id="2147483702" r:id="rId53"/>
    <p:sldLayoutId id="2147483706" r:id="rId54"/>
    <p:sldLayoutId id="2147483699" r:id="rId55"/>
    <p:sldLayoutId id="2147483707" r:id="rId56"/>
    <p:sldLayoutId id="2147483695" r:id="rId57"/>
    <p:sldLayoutId id="2147483700" r:id="rId58"/>
    <p:sldLayoutId id="2147483692" r:id="rId59"/>
    <p:sldLayoutId id="2147483684" r:id="rId60"/>
    <p:sldLayoutId id="2147483697" r:id="rId61"/>
    <p:sldLayoutId id="2147483696" r:id="rId62"/>
    <p:sldLayoutId id="2147483690" r:id="rId63"/>
    <p:sldLayoutId id="2147483691" r:id="rId64"/>
    <p:sldLayoutId id="2147483708" r:id="rId65"/>
    <p:sldLayoutId id="2147483677" r:id="rId66"/>
    <p:sldLayoutId id="2147483660" r:id="rId67"/>
    <p:sldLayoutId id="2147483675" r:id="rId68"/>
    <p:sldLayoutId id="2147483711" r:id="rId69"/>
    <p:sldLayoutId id="2147483712" r:id="rId70"/>
    <p:sldLayoutId id="2147483714" r:id="rId71"/>
    <p:sldLayoutId id="2147483674" r:id="rId72"/>
    <p:sldLayoutId id="2147483705" r:id="rId73"/>
    <p:sldLayoutId id="2147483685" r:id="rId74"/>
    <p:sldLayoutId id="2147483686" r:id="rId75"/>
    <p:sldLayoutId id="2147483676" r:id="rId76"/>
    <p:sldLayoutId id="2147483709" r:id="rId77"/>
    <p:sldLayoutId id="2147483655" r:id="rId7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7798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4809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/>
              <a:t>Inleiding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8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een website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De </a:t>
            </a:r>
            <a:r>
              <a:rPr lang="nl-BE" b="1" dirty="0">
                <a:solidFill>
                  <a:srgbClr val="EC4B2F"/>
                </a:solidFill>
              </a:rPr>
              <a:t>boomstructuur</a:t>
            </a:r>
            <a:r>
              <a:rPr lang="nl-BE" dirty="0"/>
              <a:t> kunnen we gebruiken om de sitestructuur van een eenvoudige websites weer te geven.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C2F0E5E-FA64-A0B4-B468-A5A613E79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0256959"/>
              </p:ext>
            </p:extLst>
          </p:nvPr>
        </p:nvGraphicFramePr>
        <p:xfrm>
          <a:off x="3581400" y="2914800"/>
          <a:ext cx="5029200" cy="311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773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Ontwerpen van een website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1026" name="Picture 2" descr="Difference Between Prototypes Vs Mockups Vs Wireframes">
            <a:extLst>
              <a:ext uri="{FF2B5EF4-FFF2-40B4-BE49-F238E27FC236}">
                <a16:creationId xmlns:a16="http://schemas.microsoft.com/office/drawing/2014/main" id="{549204AB-297E-BA47-A05D-543B69B1F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13333" r="10109" b="4987"/>
          <a:stretch/>
        </p:blipFill>
        <p:spPr bwMode="auto">
          <a:xfrm>
            <a:off x="2362199" y="1383361"/>
            <a:ext cx="7467601" cy="45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793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b Proxy: Understanding Why It Is Not Enough">
            <a:extLst>
              <a:ext uri="{FF2B5EF4-FFF2-40B4-BE49-F238E27FC236}">
                <a16:creationId xmlns:a16="http://schemas.microsoft.com/office/drawing/2014/main" id="{837A871B-F26F-2541-8B20-A0FBFC4C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849" y="1209600"/>
            <a:ext cx="10698301" cy="4734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Website </a:t>
            </a:r>
            <a:r>
              <a:rPr lang="en-US" dirty="0" err="1"/>
              <a:t>oproepen</a:t>
            </a:r>
            <a:r>
              <a:rPr lang="en-US" dirty="0"/>
              <a:t> via de browser</a:t>
            </a:r>
            <a:endParaRPr lang="nl-BE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4E9D06E5-8FBF-4466-A4E3-08B6635C775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7351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D7B88C85-D04F-FC18-FEA1-96C4D5D984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 dirty="0"/>
              <a:t>Vragen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1D8CE9E-9A2C-E6E2-B7C2-39AF46F7A8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is..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Webpagina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Een webpagina is een </a:t>
            </a:r>
            <a:r>
              <a:rPr lang="nl-NL" b="1" dirty="0">
                <a:solidFill>
                  <a:srgbClr val="EC4B2F"/>
                </a:solidFill>
              </a:rPr>
              <a:t>tekstbestand</a:t>
            </a:r>
            <a:r>
              <a:rPr lang="nl-NL" dirty="0"/>
              <a:t> (HTML-bestand) dat de browser omzet tot een een visuele leesbare weergave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Iedere webpagina heeft een </a:t>
            </a:r>
            <a:r>
              <a:rPr lang="nl-NL" b="1" dirty="0">
                <a:solidFill>
                  <a:srgbClr val="EC4B2F"/>
                </a:solidFill>
              </a:rPr>
              <a:t>eigen uniek adres</a:t>
            </a:r>
            <a:r>
              <a:rPr lang="nl-NL" dirty="0">
                <a:solidFill>
                  <a:srgbClr val="EC4B2F"/>
                </a:solidFill>
              </a:rPr>
              <a:t> </a:t>
            </a:r>
            <a:r>
              <a:rPr lang="nl-NL" dirty="0"/>
              <a:t>in de vorm van een </a:t>
            </a:r>
            <a:r>
              <a:rPr lang="nl-NL" b="1" dirty="0">
                <a:solidFill>
                  <a:srgbClr val="EC4B2F"/>
                </a:solidFill>
              </a:rPr>
              <a:t>URL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buNone/>
            </a:pPr>
            <a:r>
              <a:rPr lang="nl-NL" b="1" dirty="0"/>
              <a:t>Website</a:t>
            </a:r>
            <a:endParaRPr lang="nl-NL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Een website bestaat uit een </a:t>
            </a:r>
            <a:r>
              <a:rPr lang="nl-NL" b="1" dirty="0">
                <a:solidFill>
                  <a:srgbClr val="EC4B2F"/>
                </a:solidFill>
              </a:rPr>
              <a:t>aantal samenhangende webpagina's </a:t>
            </a:r>
            <a:r>
              <a:rPr lang="nl-NL" dirty="0"/>
              <a:t>op hetzelfde domein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Deze webpagina’s verwijzen naar elkaar door met </a:t>
            </a:r>
            <a:r>
              <a:rPr lang="nl-NL" b="1" dirty="0">
                <a:solidFill>
                  <a:srgbClr val="EC4B2F"/>
                </a:solidFill>
              </a:rPr>
              <a:t>hyperlinks</a:t>
            </a:r>
            <a:endParaRPr lang="nl-NL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De beginpagina van een website krijgt meestal de naam homepage</a:t>
            </a:r>
          </a:p>
        </p:txBody>
      </p:sp>
    </p:spTree>
    <p:extLst>
      <p:ext uri="{BB962C8B-B14F-4D97-AF65-F5344CB8AC3E}">
        <p14:creationId xmlns:p14="http://schemas.microsoft.com/office/powerpoint/2010/main" val="111329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webpagina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 dirty="0"/>
              <a:t>De tekst in een webpagina wordt opgebouwd door </a:t>
            </a:r>
            <a:r>
              <a:rPr lang="nl-BE" sz="2800" b="1" dirty="0">
                <a:solidFill>
                  <a:srgbClr val="EC4B2F"/>
                </a:solidFill>
              </a:rPr>
              <a:t>HTML</a:t>
            </a:r>
            <a:r>
              <a:rPr lang="nl-BE" sz="2800" dirty="0"/>
              <a:t>-opmaakcode en wordt vaak gebruikt in combinatie met </a:t>
            </a:r>
            <a:r>
              <a:rPr lang="nl-BE" sz="2800" b="1" dirty="0">
                <a:solidFill>
                  <a:srgbClr val="EC4B2F"/>
                </a:solidFill>
              </a:rPr>
              <a:t>CSS</a:t>
            </a:r>
            <a:r>
              <a:rPr lang="nl-BE" sz="2800" dirty="0"/>
              <a:t> en </a:t>
            </a:r>
            <a:r>
              <a:rPr lang="nl-BE" sz="2800" b="1" dirty="0">
                <a:solidFill>
                  <a:srgbClr val="EC4B2F"/>
                </a:solidFill>
              </a:rPr>
              <a:t>JavaScript</a:t>
            </a:r>
            <a:r>
              <a:rPr lang="nl-BE" sz="28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sz="2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100" b="1" dirty="0"/>
              <a:t>HTML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is een </a:t>
            </a:r>
            <a:r>
              <a:rPr lang="nl-BE" b="1" dirty="0">
                <a:solidFill>
                  <a:srgbClr val="EC4B2F"/>
                </a:solidFill>
              </a:rPr>
              <a:t>opmaaktaal</a:t>
            </a:r>
            <a:r>
              <a:rPr lang="nl-BE" dirty="0"/>
              <a:t> (dus geen </a:t>
            </a:r>
            <a:r>
              <a:rPr lang="nl-BE" b="1" dirty="0">
                <a:solidFill>
                  <a:srgbClr val="EC4B2F"/>
                </a:solidFill>
              </a:rPr>
              <a:t>programmeertaal</a:t>
            </a:r>
            <a:r>
              <a:rPr lang="nl-BE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staat voor </a:t>
            </a:r>
            <a:r>
              <a:rPr lang="nl-BE" b="1" dirty="0">
                <a:solidFill>
                  <a:srgbClr val="EC4B2F"/>
                </a:solidFill>
              </a:rPr>
              <a:t>H</a:t>
            </a:r>
            <a:r>
              <a:rPr lang="nl-BE" dirty="0"/>
              <a:t>yper</a:t>
            </a:r>
            <a:r>
              <a:rPr lang="nl-BE" b="1" dirty="0">
                <a:solidFill>
                  <a:srgbClr val="F04C25"/>
                </a:solidFill>
              </a:rPr>
              <a:t>T</a:t>
            </a:r>
            <a:r>
              <a:rPr lang="nl-BE" dirty="0"/>
              <a:t>ext </a:t>
            </a:r>
            <a:r>
              <a:rPr lang="nl-BE" b="1" dirty="0">
                <a:solidFill>
                  <a:srgbClr val="EC4B2F"/>
                </a:solidFill>
              </a:rPr>
              <a:t>M</a:t>
            </a:r>
            <a:r>
              <a:rPr lang="nl-BE" dirty="0"/>
              <a:t>arkup </a:t>
            </a:r>
            <a:r>
              <a:rPr lang="nl-BE" b="1" dirty="0">
                <a:solidFill>
                  <a:srgbClr val="EC4B2F"/>
                </a:solidFill>
              </a:rPr>
              <a:t>L</a:t>
            </a:r>
            <a:r>
              <a:rPr lang="nl-BE" dirty="0"/>
              <a:t>anguage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is de basistaal voor webontwikkeling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definieert </a:t>
            </a:r>
            <a:r>
              <a:rPr lang="nl-BE" b="1" dirty="0">
                <a:solidFill>
                  <a:srgbClr val="EC4B2F"/>
                </a:solidFill>
              </a:rPr>
              <a:t>de inhoud </a:t>
            </a:r>
            <a:r>
              <a:rPr lang="nl-BE" dirty="0"/>
              <a:t>(tekst, afbeeldingen, video, ..) van een webpagina en heeft weinig tot </a:t>
            </a:r>
            <a:r>
              <a:rPr lang="nl-BE" b="1" dirty="0">
                <a:solidFill>
                  <a:srgbClr val="EC4B2F"/>
                </a:solidFill>
              </a:rPr>
              <a:t>geen vormgeving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100" b="1" dirty="0"/>
              <a:t>CSS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definieert het </a:t>
            </a:r>
            <a:r>
              <a:rPr lang="nl-BE" b="1" dirty="0">
                <a:solidFill>
                  <a:srgbClr val="EC4B2F"/>
                </a:solidFill>
              </a:rPr>
              <a:t>visuele ontwerp </a:t>
            </a:r>
            <a:r>
              <a:rPr lang="nl-BE" dirty="0"/>
              <a:t>van een website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met CSS kun je bijvoorbeeld het lettertype, de kleur, de achtergrond of de positie van een HTML-element bepalen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100" b="1" dirty="0"/>
              <a:t>JavaScript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Javascript is een </a:t>
            </a:r>
            <a:r>
              <a:rPr lang="nl-BE" b="1" dirty="0">
                <a:solidFill>
                  <a:srgbClr val="EC4B2F"/>
                </a:solidFill>
              </a:rPr>
              <a:t>scripttaal</a:t>
            </a:r>
            <a:r>
              <a:rPr lang="nl-BE" dirty="0"/>
              <a:t> die wordt gebruikt om webpagina’s </a:t>
            </a:r>
            <a:r>
              <a:rPr lang="nl-BE" b="1" dirty="0">
                <a:solidFill>
                  <a:srgbClr val="EC4B2F"/>
                </a:solidFill>
              </a:rPr>
              <a:t>interactief</a:t>
            </a:r>
            <a:r>
              <a:rPr lang="nl-BE" dirty="0"/>
              <a:t> te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387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Webdevelopment?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2000" b="1" dirty="0"/>
              <a:t>Webdevelopment </a:t>
            </a:r>
            <a:r>
              <a:rPr lang="nl-BE" sz="2000" dirty="0"/>
              <a:t>is een </a:t>
            </a:r>
            <a:r>
              <a:rPr lang="nl-BE" sz="2000" b="1" dirty="0">
                <a:solidFill>
                  <a:srgbClr val="EC4B2F"/>
                </a:solidFill>
              </a:rPr>
              <a:t>verzamelnaam</a:t>
            </a:r>
            <a:r>
              <a:rPr lang="nl-BE" sz="2000" dirty="0"/>
              <a:t> voor alles wat er komt kijken bij het maken van een website of een webshop</a:t>
            </a:r>
          </a:p>
          <a:p>
            <a:pPr marL="0" indent="0">
              <a:buNone/>
            </a:pPr>
            <a:endParaRPr lang="nl-BE" sz="2000" dirty="0"/>
          </a:p>
          <a:p>
            <a:r>
              <a:rPr lang="nl-BE" sz="2000" b="1" dirty="0"/>
              <a:t>Frontend development</a:t>
            </a:r>
          </a:p>
          <a:p>
            <a:pPr marL="359410" lvl="1" indent="-359410"/>
            <a:r>
              <a:rPr lang="nl-BE" sz="2000" dirty="0"/>
              <a:t>De frontend is </a:t>
            </a:r>
            <a:r>
              <a:rPr lang="nl-BE" sz="2000" b="1" dirty="0">
                <a:solidFill>
                  <a:srgbClr val="EC4B2F"/>
                </a:solidFill>
              </a:rPr>
              <a:t>de voorkant </a:t>
            </a:r>
            <a:r>
              <a:rPr lang="nl-BE" sz="2000" dirty="0"/>
              <a:t>van je website. Dus de kant die je bezoekers zien</a:t>
            </a:r>
          </a:p>
          <a:p>
            <a:pPr marL="359410" lvl="1" indent="-359410"/>
            <a:endParaRPr lang="nl-BE" sz="2000" dirty="0"/>
          </a:p>
          <a:p>
            <a:r>
              <a:rPr lang="nl-BE" sz="2000" b="1" dirty="0"/>
              <a:t>Backend development</a:t>
            </a:r>
          </a:p>
          <a:p>
            <a:pPr marL="359410" lvl="1" indent="-359410"/>
            <a:r>
              <a:rPr lang="nl-BE" sz="2000" dirty="0"/>
              <a:t>Dit is het </a:t>
            </a:r>
            <a:r>
              <a:rPr lang="nl-BE" sz="2000" b="1" dirty="0">
                <a:solidFill>
                  <a:srgbClr val="EC4B2F"/>
                </a:solidFill>
              </a:rPr>
              <a:t>admin-gedeelte</a:t>
            </a:r>
            <a:r>
              <a:rPr lang="nl-BE" sz="2000" dirty="0"/>
              <a:t> van je website waar je alle instellingen beheerd</a:t>
            </a:r>
          </a:p>
          <a:p>
            <a:pPr marL="359410" lvl="1" indent="-359410"/>
            <a:r>
              <a:rPr lang="nl-BE" sz="2000" dirty="0"/>
              <a:t>Bezoekers van je website kunnen de backend niet zien, alleen als je ingelogd bent, kun je hier komen</a:t>
            </a:r>
          </a:p>
          <a:p>
            <a:pPr marL="0" lvl="1" indent="0">
              <a:buNone/>
            </a:pPr>
            <a:endParaRPr lang="nl-BE" sz="2000" dirty="0"/>
          </a:p>
          <a:p>
            <a:pPr marL="0" lvl="1" indent="0">
              <a:buNone/>
            </a:pPr>
            <a:r>
              <a:rPr lang="nl-BE" sz="2000" b="1" dirty="0"/>
              <a:t>Full Stack development</a:t>
            </a:r>
          </a:p>
          <a:p>
            <a:pPr marL="359410" lvl="1" indent="-359410"/>
            <a:r>
              <a:rPr lang="nl-NL" sz="2000" dirty="0"/>
              <a:t>Een </a:t>
            </a:r>
            <a:r>
              <a:rPr lang="nl-NL" sz="2100" b="1" dirty="0">
                <a:solidFill>
                  <a:srgbClr val="EC4B2F"/>
                </a:solidFill>
              </a:rPr>
              <a:t>full stack </a:t>
            </a:r>
            <a:r>
              <a:rPr lang="nl-NL" sz="2100" b="1" dirty="0" err="1">
                <a:solidFill>
                  <a:srgbClr val="EC4B2F"/>
                </a:solidFill>
              </a:rPr>
              <a:t>developer</a:t>
            </a:r>
            <a:r>
              <a:rPr lang="nl-NL" sz="2100" b="1" dirty="0">
                <a:solidFill>
                  <a:srgbClr val="EC4B2F"/>
                </a:solidFill>
              </a:rPr>
              <a:t> </a:t>
            </a:r>
            <a:r>
              <a:rPr lang="nl-NL" sz="2000" dirty="0"/>
              <a:t>is een </a:t>
            </a:r>
            <a:r>
              <a:rPr lang="nl-NL" sz="2100" b="1" dirty="0">
                <a:solidFill>
                  <a:srgbClr val="EC4B2F"/>
                </a:solidFill>
              </a:rPr>
              <a:t>allround </a:t>
            </a:r>
            <a:r>
              <a:rPr lang="nl-NL" sz="2100" b="1" dirty="0" err="1">
                <a:solidFill>
                  <a:srgbClr val="EC4B2F"/>
                </a:solidFill>
              </a:rPr>
              <a:t>developer</a:t>
            </a:r>
            <a:r>
              <a:rPr lang="nl-NL" sz="2100" b="1" dirty="0">
                <a:solidFill>
                  <a:srgbClr val="EC4B2F"/>
                </a:solidFill>
              </a:rPr>
              <a:t> </a:t>
            </a:r>
            <a:r>
              <a:rPr lang="nl-NL" sz="2000" dirty="0"/>
              <a:t>die vooral een </a:t>
            </a:r>
            <a:r>
              <a:rPr lang="nl-NL" sz="2100" b="1" dirty="0">
                <a:solidFill>
                  <a:srgbClr val="EC4B2F"/>
                </a:solidFill>
              </a:rPr>
              <a:t>brede kennis </a:t>
            </a:r>
            <a:r>
              <a:rPr lang="nl-NL" sz="2000" dirty="0"/>
              <a:t>heeft.</a:t>
            </a:r>
          </a:p>
          <a:p>
            <a:pPr marL="359410" lvl="1" indent="-359410"/>
            <a:r>
              <a:rPr lang="nl-NL" sz="2000" dirty="0"/>
              <a:t>Deze </a:t>
            </a:r>
            <a:r>
              <a:rPr lang="nl-NL" sz="2000" dirty="0" err="1"/>
              <a:t>developer</a:t>
            </a:r>
            <a:r>
              <a:rPr lang="nl-NL" sz="2000" dirty="0"/>
              <a:t> kent zowel front-end als backend, kan met databases omgaan en kent iets van security.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Terminologie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nl-BE" sz="2800" b="1" dirty="0"/>
              <a:t>Browser</a:t>
            </a:r>
          </a:p>
          <a:p>
            <a:pPr lvl="1">
              <a:lnSpc>
                <a:spcPct val="110000"/>
              </a:lnSpc>
            </a:pPr>
            <a:r>
              <a:rPr lang="nl-BE" sz="2400" dirty="0"/>
              <a:t>Een browser (ook wel internetbrowser of webbrowser genoemd) is een  programma waarmee je op het internet kunt surfen </a:t>
            </a:r>
          </a:p>
          <a:p>
            <a:pPr lvl="1">
              <a:lnSpc>
                <a:spcPct val="110000"/>
              </a:lnSpc>
            </a:pPr>
            <a:endParaRPr lang="nl-BE" sz="2400" dirty="0"/>
          </a:p>
          <a:p>
            <a:pPr marL="0" indent="0">
              <a:lnSpc>
                <a:spcPct val="110000"/>
              </a:lnSpc>
              <a:buNone/>
            </a:pPr>
            <a:r>
              <a:rPr lang="nl-BE" sz="2800" b="1" dirty="0"/>
              <a:t>Caching</a:t>
            </a:r>
            <a:endParaRPr lang="nl-BE" sz="2900" b="1" dirty="0"/>
          </a:p>
          <a:p>
            <a:pPr lvl="1">
              <a:lnSpc>
                <a:spcPct val="110000"/>
              </a:lnSpc>
            </a:pPr>
            <a:r>
              <a:rPr lang="nl-BE" sz="2400" dirty="0"/>
              <a:t>Caching is een webtechnologie die wordt gebruikt om webpagina’s sneller te laten laden</a:t>
            </a:r>
          </a:p>
          <a:p>
            <a:pPr lvl="1">
              <a:lnSpc>
                <a:spcPct val="110000"/>
              </a:lnSpc>
            </a:pPr>
            <a:endParaRPr lang="nl-BE" sz="2400" dirty="0"/>
          </a:p>
          <a:p>
            <a:pPr marL="0" indent="0">
              <a:lnSpc>
                <a:spcPct val="110000"/>
              </a:lnSpc>
              <a:buNone/>
            </a:pPr>
            <a:r>
              <a:rPr lang="nl-BE" sz="2800" b="1" dirty="0"/>
              <a:t>Content Managment Systeem (CMS)</a:t>
            </a:r>
          </a:p>
          <a:p>
            <a:pPr lvl="1">
              <a:lnSpc>
                <a:spcPct val="110000"/>
              </a:lnSpc>
            </a:pPr>
            <a:r>
              <a:rPr lang="nl-BE" sz="2400" dirty="0"/>
              <a:t>Een CMS is databasegestuurde software voor het beheren van een website. Veel gebruikte CMS-systemen zijn bijvoorbeeld WordPress, Drupal, ..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1605299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Terminologie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nl-BE" sz="2800" b="1" dirty="0"/>
              <a:t>Domeinnaam</a:t>
            </a:r>
            <a:endParaRPr lang="nl-BE" sz="2400" b="1" dirty="0"/>
          </a:p>
          <a:p>
            <a:pPr lvl="1">
              <a:lnSpc>
                <a:spcPct val="110000"/>
              </a:lnSpc>
            </a:pPr>
            <a:r>
              <a:rPr lang="nl-BE" sz="2200" dirty="0"/>
              <a:t>Een domein of </a:t>
            </a:r>
            <a:r>
              <a:rPr lang="nl-BE" sz="2200" b="1" dirty="0">
                <a:solidFill>
                  <a:srgbClr val="EC4B2F"/>
                </a:solidFill>
              </a:rPr>
              <a:t>domeinnaam</a:t>
            </a:r>
            <a:r>
              <a:rPr lang="nl-BE" sz="2200" dirty="0"/>
              <a:t> is het adres waarmee je op het internet te vinden bent. Bijvoorbeeld </a:t>
            </a:r>
            <a:r>
              <a:rPr lang="nl-BE" sz="2200" b="1" dirty="0">
                <a:solidFill>
                  <a:srgbClr val="EC4B2F"/>
                </a:solidFill>
              </a:rPr>
              <a:t>thomasmore.be</a:t>
            </a:r>
          </a:p>
          <a:p>
            <a:pPr lvl="1">
              <a:lnSpc>
                <a:spcPct val="110000"/>
              </a:lnSpc>
            </a:pPr>
            <a:r>
              <a:rPr lang="nl-BE" sz="2200" dirty="0"/>
              <a:t>We spreken bij het laatste deel </a:t>
            </a:r>
            <a:r>
              <a:rPr lang="nl-BE" sz="2200" b="1" dirty="0">
                <a:solidFill>
                  <a:srgbClr val="EC4B2F"/>
                </a:solidFill>
              </a:rPr>
              <a:t>.be </a:t>
            </a:r>
            <a:r>
              <a:rPr lang="nl-BE" sz="2200" dirty="0"/>
              <a:t>ook over een TLD of Top Level Domain</a:t>
            </a:r>
          </a:p>
          <a:p>
            <a:pPr lvl="1">
              <a:lnSpc>
                <a:spcPct val="110000"/>
              </a:lnSpc>
            </a:pPr>
            <a:endParaRPr lang="nl-BE" sz="22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 b="1" dirty="0"/>
              <a:t>Domain Name System (DNS)</a:t>
            </a:r>
          </a:p>
          <a:p>
            <a:pPr lvl="1">
              <a:lnSpc>
                <a:spcPct val="110000"/>
              </a:lnSpc>
            </a:pPr>
            <a:r>
              <a:rPr lang="nl-BE" sz="2200" dirty="0"/>
              <a:t>DNS is een gecentraliseerde database voor internet die </a:t>
            </a:r>
            <a:r>
              <a:rPr lang="nl-BE" sz="2200" b="1" dirty="0">
                <a:solidFill>
                  <a:srgbClr val="EC4B2F"/>
                </a:solidFill>
              </a:rPr>
              <a:t>IP-adressen</a:t>
            </a:r>
            <a:r>
              <a:rPr lang="nl-BE" sz="2200" dirty="0">
                <a:solidFill>
                  <a:srgbClr val="EC4B2F"/>
                </a:solidFill>
              </a:rPr>
              <a:t> </a:t>
            </a:r>
            <a:r>
              <a:rPr lang="nl-BE" sz="2200" b="1" dirty="0">
                <a:solidFill>
                  <a:srgbClr val="EC4B2F"/>
                </a:solidFill>
              </a:rPr>
              <a:t>omzet</a:t>
            </a:r>
            <a:r>
              <a:rPr lang="nl-BE" sz="2200" dirty="0"/>
              <a:t> in </a:t>
            </a:r>
            <a:r>
              <a:rPr lang="nl-BE" sz="2200" b="1" dirty="0">
                <a:solidFill>
                  <a:srgbClr val="EC4B2F"/>
                </a:solidFill>
              </a:rPr>
              <a:t>domeinnamen</a:t>
            </a:r>
            <a:endParaRPr lang="nl-BE" sz="2200" dirty="0"/>
          </a:p>
          <a:p>
            <a:pPr lvl="1">
              <a:lnSpc>
                <a:spcPct val="110000"/>
              </a:lnSpc>
            </a:pPr>
            <a:r>
              <a:rPr lang="nl-BE" sz="2200" dirty="0"/>
              <a:t>Wanneer iemand jouw domein in zijn browser typt, verwijst een </a:t>
            </a:r>
            <a:r>
              <a:rPr lang="nl-BE" sz="2200" b="1" dirty="0">
                <a:solidFill>
                  <a:srgbClr val="EC4B2F"/>
                </a:solidFill>
              </a:rPr>
              <a:t>DNS-server</a:t>
            </a:r>
            <a:r>
              <a:rPr lang="nl-BE" sz="2200" dirty="0"/>
              <a:t> je domein naar het IP-adres van jouw webserver zodat bezoekers je website kunnen zien</a:t>
            </a:r>
          </a:p>
        </p:txBody>
      </p:sp>
    </p:spTree>
    <p:extLst>
      <p:ext uri="{BB962C8B-B14F-4D97-AF65-F5344CB8AC3E}">
        <p14:creationId xmlns:p14="http://schemas.microsoft.com/office/powerpoint/2010/main" val="34528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Terminologie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600" b="1" dirty="0"/>
              <a:t>FTP</a:t>
            </a:r>
            <a:endParaRPr lang="nl-BE" b="1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dirty="0"/>
              <a:t>FTP (File Transfer Protocol) is een methode die wordt gebruikt om </a:t>
            </a:r>
            <a:r>
              <a:rPr lang="nl-BE" sz="2400" b="1" dirty="0">
                <a:solidFill>
                  <a:srgbClr val="EC4B2F"/>
                </a:solidFill>
              </a:rPr>
              <a:t>bestanden</a:t>
            </a:r>
            <a:r>
              <a:rPr lang="nl-BE" sz="2400" dirty="0"/>
              <a:t> via het internet </a:t>
            </a:r>
            <a:r>
              <a:rPr lang="nl-BE" sz="2400" b="1" dirty="0">
                <a:solidFill>
                  <a:srgbClr val="EC4B2F"/>
                </a:solidFill>
              </a:rPr>
              <a:t>over te dragen</a:t>
            </a:r>
            <a:r>
              <a:rPr lang="nl-BE" sz="2400" dirty="0"/>
              <a:t>. Vaak wordt FTP gebruikt om bestanden tussen je  computer en de website te </a:t>
            </a:r>
            <a:r>
              <a:rPr lang="nl-BE" sz="2400" b="1" dirty="0">
                <a:solidFill>
                  <a:srgbClr val="EC4B2F"/>
                </a:solidFill>
              </a:rPr>
              <a:t>uploaden</a:t>
            </a:r>
            <a:r>
              <a:rPr lang="nl-BE" sz="2400" dirty="0"/>
              <a:t> of </a:t>
            </a:r>
            <a:r>
              <a:rPr lang="nl-BE" sz="2400" b="1" dirty="0">
                <a:solidFill>
                  <a:srgbClr val="EC4B2F"/>
                </a:solidFill>
              </a:rPr>
              <a:t>downloaden</a:t>
            </a:r>
            <a:endParaRPr lang="nl-BE" sz="24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600" b="1" dirty="0"/>
              <a:t>Hyperlink</a:t>
            </a:r>
            <a:endParaRPr lang="nl-BE" b="1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dirty="0"/>
              <a:t>Een hyperlink is een </a:t>
            </a:r>
            <a:r>
              <a:rPr lang="nl-BE" sz="2400" b="1" dirty="0">
                <a:solidFill>
                  <a:srgbClr val="EC4B2F"/>
                </a:solidFill>
              </a:rPr>
              <a:t>link</a:t>
            </a:r>
            <a:r>
              <a:rPr lang="nl-BE" sz="2400" dirty="0"/>
              <a:t> van de ene webpagina naar de andere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dirty="0"/>
              <a:t>Hyperlinks kunnen linken naar pagina’s (of afbeeldingen, video’s, bestanden…) op dezelfde website of pagina’s op andere websites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2400" dirty="0"/>
          </a:p>
          <a:p>
            <a:pPr marL="0" indent="0">
              <a:lnSpc>
                <a:spcPct val="120000"/>
              </a:lnSpc>
              <a:buNone/>
            </a:pPr>
            <a:r>
              <a:rPr lang="nl-BE" sz="3600" b="1" dirty="0"/>
              <a:t>HTTP</a:t>
            </a:r>
            <a:r>
              <a:rPr lang="nl-BE" b="1" dirty="0"/>
              <a:t> </a:t>
            </a:r>
          </a:p>
          <a:p>
            <a:pPr lvl="1">
              <a:lnSpc>
                <a:spcPct val="120000"/>
              </a:lnSpc>
            </a:pPr>
            <a:r>
              <a:rPr lang="nl-BE" sz="2400" dirty="0"/>
              <a:t>Staat voor </a:t>
            </a:r>
            <a:r>
              <a:rPr lang="nl-BE" sz="2400" b="1" dirty="0">
                <a:solidFill>
                  <a:srgbClr val="EC4B2F"/>
                </a:solidFill>
              </a:rPr>
              <a:t>H</a:t>
            </a:r>
            <a:r>
              <a:rPr lang="nl-BE" sz="2400" dirty="0"/>
              <a:t>yper</a:t>
            </a:r>
            <a:r>
              <a:rPr lang="nl-BE" sz="2400" b="1" dirty="0">
                <a:solidFill>
                  <a:srgbClr val="EC4B2F"/>
                </a:solidFill>
              </a:rPr>
              <a:t>T</a:t>
            </a:r>
            <a:r>
              <a:rPr lang="nl-BE" sz="2400" dirty="0"/>
              <a:t>ext </a:t>
            </a:r>
            <a:r>
              <a:rPr lang="nl-BE" sz="2400" b="1" dirty="0">
                <a:solidFill>
                  <a:srgbClr val="EC4B2F"/>
                </a:solidFill>
              </a:rPr>
              <a:t>T</a:t>
            </a:r>
            <a:r>
              <a:rPr lang="nl-BE" sz="2400" dirty="0"/>
              <a:t>ransfer </a:t>
            </a:r>
            <a:r>
              <a:rPr lang="nl-BE" sz="2400" b="1" dirty="0">
                <a:solidFill>
                  <a:srgbClr val="EC4B2F"/>
                </a:solidFill>
              </a:rPr>
              <a:t>P</a:t>
            </a:r>
            <a:r>
              <a:rPr lang="nl-BE" sz="2400" dirty="0"/>
              <a:t>rotocol en is het </a:t>
            </a:r>
            <a:r>
              <a:rPr lang="nl-BE" sz="2400" b="1" dirty="0">
                <a:solidFill>
                  <a:srgbClr val="EC4B2F"/>
                </a:solidFill>
              </a:rPr>
              <a:t>protocol</a:t>
            </a:r>
            <a:r>
              <a:rPr lang="nl-BE" sz="2400" dirty="0"/>
              <a:t> voor de communicatie </a:t>
            </a:r>
            <a:r>
              <a:rPr lang="nl-BE" sz="2400" b="1" dirty="0">
                <a:solidFill>
                  <a:srgbClr val="EC4B2F"/>
                </a:solidFill>
              </a:rPr>
              <a:t>tussen</a:t>
            </a:r>
            <a:r>
              <a:rPr lang="nl-BE" sz="2400" dirty="0"/>
              <a:t> een </a:t>
            </a:r>
            <a:r>
              <a:rPr lang="nl-BE" sz="2400" b="1" dirty="0">
                <a:solidFill>
                  <a:srgbClr val="EC4B2F"/>
                </a:solidFill>
              </a:rPr>
              <a:t>webclient</a:t>
            </a:r>
            <a:r>
              <a:rPr lang="nl-BE" sz="2400" dirty="0"/>
              <a:t> (meestal een webbrowser of een app) en een </a:t>
            </a:r>
            <a:r>
              <a:rPr lang="nl-BE" sz="2400" b="1" dirty="0">
                <a:solidFill>
                  <a:srgbClr val="EC4B2F"/>
                </a:solidFill>
              </a:rPr>
              <a:t>webserver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34708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Terminologie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IP-adres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Computers (en servers) </a:t>
            </a:r>
            <a:r>
              <a:rPr lang="nl-BE" sz="1800" b="1" dirty="0">
                <a:solidFill>
                  <a:srgbClr val="EC4B2F"/>
                </a:solidFill>
              </a:rPr>
              <a:t>communiceren</a:t>
            </a:r>
            <a:r>
              <a:rPr lang="nl-BE" sz="1800" dirty="0">
                <a:solidFill>
                  <a:srgbClr val="EC4B2F"/>
                </a:solidFill>
              </a:rPr>
              <a:t> </a:t>
            </a:r>
            <a:r>
              <a:rPr lang="nl-BE" sz="1800" b="1" dirty="0">
                <a:solidFill>
                  <a:srgbClr val="EC4B2F"/>
                </a:solidFill>
              </a:rPr>
              <a:t>onderling</a:t>
            </a:r>
            <a:r>
              <a:rPr lang="nl-BE" sz="1800" dirty="0">
                <a:solidFill>
                  <a:srgbClr val="EC4B2F"/>
                </a:solidFill>
              </a:rPr>
              <a:t> </a:t>
            </a:r>
            <a:r>
              <a:rPr lang="nl-BE" sz="1800" dirty="0"/>
              <a:t>door middel van een IP-adres (bijvoorbeeld 74.125.143.101). Een IP-adres kan je vergelijken met een adres dat je op een briefkaart schrijft voor de postbode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URL</a:t>
            </a:r>
            <a:endParaRPr lang="nl-BE" sz="2000" b="1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b="1" dirty="0">
                <a:solidFill>
                  <a:srgbClr val="EC4B2F"/>
                </a:solidFill>
              </a:rPr>
              <a:t>U</a:t>
            </a:r>
            <a:r>
              <a:rPr lang="nl-BE" sz="1800" dirty="0"/>
              <a:t>niform </a:t>
            </a:r>
            <a:r>
              <a:rPr lang="nl-BE" sz="1800" b="1" dirty="0">
                <a:solidFill>
                  <a:srgbClr val="EC4B2F"/>
                </a:solidFill>
              </a:rPr>
              <a:t>R</a:t>
            </a:r>
            <a:r>
              <a:rPr lang="nl-BE" sz="1800" dirty="0"/>
              <a:t>esource </a:t>
            </a:r>
            <a:r>
              <a:rPr lang="nl-BE" sz="1800" b="1" dirty="0">
                <a:solidFill>
                  <a:srgbClr val="EC4B2F"/>
                </a:solidFill>
              </a:rPr>
              <a:t>L</a:t>
            </a:r>
            <a:r>
              <a:rPr lang="nl-BE" sz="1800" dirty="0"/>
              <a:t>ocator wordt gebruikt om een ​​bron (document, afbeelding,…) op een server te lokaliseren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De URL vertelt uw browser twee dingen: de </a:t>
            </a:r>
            <a:r>
              <a:rPr lang="nl-BE" sz="1800" b="1" dirty="0">
                <a:solidFill>
                  <a:srgbClr val="EC4B2F"/>
                </a:solidFill>
              </a:rPr>
              <a:t>domeinnaam</a:t>
            </a:r>
            <a:r>
              <a:rPr lang="nl-BE" sz="1800" dirty="0"/>
              <a:t> en het </a:t>
            </a:r>
            <a:r>
              <a:rPr lang="nl-BE" sz="1800" b="1" dirty="0">
                <a:solidFill>
                  <a:srgbClr val="EC4B2F"/>
                </a:solidFill>
              </a:rPr>
              <a:t>pad</a:t>
            </a:r>
            <a:r>
              <a:rPr lang="nl-BE" sz="1800" dirty="0"/>
              <a:t> naar het bestand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Root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De root van een website is de map waarin alle bestanden van je website worden geplaatst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De </a:t>
            </a:r>
            <a:r>
              <a:rPr lang="nl-BE" sz="1800" b="1" dirty="0">
                <a:solidFill>
                  <a:srgbClr val="EC4B2F"/>
                </a:solidFill>
              </a:rPr>
              <a:t>hoofdmap</a:t>
            </a:r>
            <a:r>
              <a:rPr lang="nl-BE" sz="1800" dirty="0"/>
              <a:t> van je website</a:t>
            </a:r>
          </a:p>
        </p:txBody>
      </p:sp>
    </p:spTree>
    <p:extLst>
      <p:ext uri="{BB962C8B-B14F-4D97-AF65-F5344CB8AC3E}">
        <p14:creationId xmlns:p14="http://schemas.microsoft.com/office/powerpoint/2010/main" val="220816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Terminologie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BE" sz="2800" b="1" dirty="0"/>
              <a:t>SSL-certificaat</a:t>
            </a:r>
          </a:p>
          <a:p>
            <a:pPr lvl="1">
              <a:lnSpc>
                <a:spcPct val="120000"/>
              </a:lnSpc>
            </a:pPr>
            <a:r>
              <a:rPr lang="nl-BE" sz="1800" dirty="0"/>
              <a:t>Een SSL-certificaat herken je aan het </a:t>
            </a:r>
            <a:r>
              <a:rPr lang="nl-BE" sz="1800" b="1" dirty="0">
                <a:solidFill>
                  <a:srgbClr val="EC4B2F"/>
                </a:solidFill>
              </a:rPr>
              <a:t>slotje</a:t>
            </a:r>
            <a:r>
              <a:rPr lang="nl-BE" sz="1800" dirty="0"/>
              <a:t> in de </a:t>
            </a:r>
            <a:r>
              <a:rPr lang="nl-BE" sz="1800" b="1" dirty="0">
                <a:solidFill>
                  <a:srgbClr val="EC4B2F"/>
                </a:solidFill>
              </a:rPr>
              <a:t>adresbalk</a:t>
            </a:r>
            <a:r>
              <a:rPr lang="nl-BE" sz="1800" dirty="0"/>
              <a:t> en zorgt voor het encrypteren van alle verkeer tussen jouw website en de computers of smart devices van bezoekers (formulieren, betalingsgegevens, wachtwoorden, etc.)</a:t>
            </a:r>
          </a:p>
          <a:p>
            <a:pPr lvl="1">
              <a:lnSpc>
                <a:spcPct val="120000"/>
              </a:lnSpc>
            </a:pPr>
            <a:endParaRPr lang="nl-BE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 b="1" dirty="0"/>
              <a:t>Webhosting</a:t>
            </a:r>
          </a:p>
          <a:p>
            <a:pPr lvl="1">
              <a:lnSpc>
                <a:spcPct val="120000"/>
              </a:lnSpc>
            </a:pPr>
            <a:r>
              <a:rPr lang="nl-BE" sz="1800" dirty="0"/>
              <a:t>Webhosting is een plaats waar je alle bestanden van je website opslaat. Wanneer je webhosting bij een provider koopt, koop je </a:t>
            </a:r>
            <a:r>
              <a:rPr lang="nl-BE" sz="1800" b="1" dirty="0">
                <a:solidFill>
                  <a:srgbClr val="EC4B2F"/>
                </a:solidFill>
              </a:rPr>
              <a:t>ruimte</a:t>
            </a:r>
            <a:r>
              <a:rPr lang="nl-BE" sz="1800" dirty="0"/>
              <a:t> op een </a:t>
            </a:r>
            <a:r>
              <a:rPr lang="nl-BE" sz="1800" b="1" dirty="0">
                <a:solidFill>
                  <a:srgbClr val="EC4B2F"/>
                </a:solidFill>
              </a:rPr>
              <a:t>webserver</a:t>
            </a:r>
            <a:r>
              <a:rPr lang="nl-BE" sz="1800" dirty="0"/>
              <a:t> om je bestanden op te slaan</a:t>
            </a:r>
          </a:p>
          <a:p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080137796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7b6cde-f56c-4344-a260-57fc92db360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0099502406F448EDF5ECA510AB92C" ma:contentTypeVersion="15" ma:contentTypeDescription="Een nieuw document maken." ma:contentTypeScope="" ma:versionID="4223c33a48bc8b5b32a06cb8cfb4190e">
  <xsd:schema xmlns:xsd="http://www.w3.org/2001/XMLSchema" xmlns:xs="http://www.w3.org/2001/XMLSchema" xmlns:p="http://schemas.microsoft.com/office/2006/metadata/properties" xmlns:ns3="9a934db0-45e2-40eb-a59b-83d20b3c2bbf" xmlns:ns4="157b6cde-f56c-4344-a260-57fc92db360a" targetNamespace="http://schemas.microsoft.com/office/2006/metadata/properties" ma:root="true" ma:fieldsID="c8c0552eb1d729644097f7e316db8412" ns3:_="" ns4:_="">
    <xsd:import namespace="9a934db0-45e2-40eb-a59b-83d20b3c2bbf"/>
    <xsd:import namespace="157b6cde-f56c-4344-a260-57fc92db360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34db0-45e2-40eb-a59b-83d20b3c2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7b6cde-f56c-4344-a260-57fc92db36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157b6cde-f56c-4344-a260-57fc92db360a"/>
    <ds:schemaRef ds:uri="9a934db0-45e2-40eb-a59b-83d20b3c2bb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D0CA34-7FA0-4C34-823F-FF0B02CA09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934db0-45e2-40eb-a59b-83d20b3c2bbf"/>
    <ds:schemaRef ds:uri="157b6cde-f56c-4344-a260-57fc92db36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745</Words>
  <Application>Microsoft Office PowerPoint</Application>
  <PresentationFormat>Breedbeeld</PresentationFormat>
  <Paragraphs>107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13</vt:i4>
      </vt:variant>
    </vt:vector>
  </HeadingPairs>
  <TitlesOfParts>
    <vt:vector size="23" baseType="lpstr">
      <vt:lpstr>Poppins Thin</vt:lpstr>
      <vt:lpstr>Poppins ExtraLight</vt:lpstr>
      <vt:lpstr>Arial</vt:lpstr>
      <vt:lpstr>Century Gothic</vt:lpstr>
      <vt:lpstr>Calibri</vt:lpstr>
      <vt:lpstr>Nunito Light</vt:lpstr>
      <vt:lpstr>Nunito</vt:lpstr>
      <vt:lpstr>WIT</vt:lpstr>
      <vt:lpstr>ORANJE</vt:lpstr>
      <vt:lpstr>BLAUW</vt:lpstr>
      <vt:lpstr>Websites</vt:lpstr>
      <vt:lpstr>Wat is..</vt:lpstr>
      <vt:lpstr>Opbouw webpagina</vt:lpstr>
      <vt:lpstr>Wat is Webdevelopment?</vt:lpstr>
      <vt:lpstr>Terminologie</vt:lpstr>
      <vt:lpstr>Terminologie</vt:lpstr>
      <vt:lpstr>Terminologie</vt:lpstr>
      <vt:lpstr>Terminologie</vt:lpstr>
      <vt:lpstr>Terminologie</vt:lpstr>
      <vt:lpstr>Structuur van een website</vt:lpstr>
      <vt:lpstr>Ontwerpen van een website</vt:lpstr>
      <vt:lpstr>Website oproepen via de browser</vt:lpstr>
      <vt:lpstr>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Deriana Morais</cp:lastModifiedBy>
  <cp:revision>1248</cp:revision>
  <dcterms:created xsi:type="dcterms:W3CDTF">2020-09-28T10:08:39Z</dcterms:created>
  <dcterms:modified xsi:type="dcterms:W3CDTF">2023-09-18T13:04:57Z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0x010100C8F0099502406F448EDF5ECA510AB92C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2023-03-01T09:53:19Z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5921ec41-735d-4ab8-b4c4-d9359970349b</vt:lpwstr>
  </property>
  <property fmtid="{D5CDD505-2E9C-101B-9397-08002B2CF9AE}" pid="9" name="MSIP_Label_c337be75-dfbb-4261-9834-ac247c7dde13_ContentBits">
    <vt:lpwstr>0</vt:lpwstr>
  </property>
</Properties>
</file>